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0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2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6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7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8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9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0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73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95" r:id="rId1"/>
    <p:sldMasterId id="2147483911" r:id="rId2"/>
  </p:sldMasterIdLst>
  <p:notesMasterIdLst>
    <p:notesMasterId r:id="rId92"/>
  </p:notesMasterIdLst>
  <p:sldIdLst>
    <p:sldId id="256" r:id="rId3"/>
    <p:sldId id="466" r:id="rId4"/>
    <p:sldId id="281" r:id="rId5"/>
    <p:sldId id="411" r:id="rId6"/>
    <p:sldId id="467" r:id="rId7"/>
    <p:sldId id="468" r:id="rId8"/>
    <p:sldId id="469" r:id="rId9"/>
    <p:sldId id="263" r:id="rId10"/>
    <p:sldId id="278" r:id="rId11"/>
    <p:sldId id="261" r:id="rId12"/>
    <p:sldId id="273" r:id="rId13"/>
    <p:sldId id="262" r:id="rId14"/>
    <p:sldId id="495" r:id="rId15"/>
    <p:sldId id="274" r:id="rId16"/>
    <p:sldId id="270" r:id="rId17"/>
    <p:sldId id="271" r:id="rId18"/>
    <p:sldId id="272" r:id="rId19"/>
    <p:sldId id="276" r:id="rId20"/>
    <p:sldId id="282" r:id="rId21"/>
    <p:sldId id="277" r:id="rId22"/>
    <p:sldId id="416" r:id="rId23"/>
    <p:sldId id="492" r:id="rId24"/>
    <p:sldId id="493" r:id="rId25"/>
    <p:sldId id="494" r:id="rId26"/>
    <p:sldId id="290" r:id="rId27"/>
    <p:sldId id="428" r:id="rId28"/>
    <p:sldId id="304" r:id="rId29"/>
    <p:sldId id="429" r:id="rId30"/>
    <p:sldId id="306" r:id="rId31"/>
    <p:sldId id="430" r:id="rId32"/>
    <p:sldId id="307" r:id="rId33"/>
    <p:sldId id="308" r:id="rId34"/>
    <p:sldId id="431" r:id="rId35"/>
    <p:sldId id="289" r:id="rId36"/>
    <p:sldId id="502" r:id="rId37"/>
    <p:sldId id="497" r:id="rId38"/>
    <p:sldId id="257" r:id="rId39"/>
    <p:sldId id="258" r:id="rId40"/>
    <p:sldId id="259" r:id="rId41"/>
    <p:sldId id="260" r:id="rId42"/>
    <p:sldId id="470" r:id="rId43"/>
    <p:sldId id="471" r:id="rId44"/>
    <p:sldId id="472" r:id="rId45"/>
    <p:sldId id="264" r:id="rId46"/>
    <p:sldId id="265" r:id="rId47"/>
    <p:sldId id="266" r:id="rId48"/>
    <p:sldId id="267" r:id="rId49"/>
    <p:sldId id="268" r:id="rId50"/>
    <p:sldId id="269" r:id="rId51"/>
    <p:sldId id="473" r:id="rId52"/>
    <p:sldId id="474" r:id="rId53"/>
    <p:sldId id="475" r:id="rId54"/>
    <p:sldId id="476" r:id="rId55"/>
    <p:sldId id="477" r:id="rId56"/>
    <p:sldId id="275" r:id="rId57"/>
    <p:sldId id="478" r:id="rId58"/>
    <p:sldId id="479" r:id="rId59"/>
    <p:sldId id="480" r:id="rId60"/>
    <p:sldId id="481" r:id="rId61"/>
    <p:sldId id="280" r:id="rId62"/>
    <p:sldId id="482" r:id="rId63"/>
    <p:sldId id="483" r:id="rId64"/>
    <p:sldId id="484" r:id="rId65"/>
    <p:sldId id="485" r:id="rId66"/>
    <p:sldId id="285" r:id="rId67"/>
    <p:sldId id="486" r:id="rId68"/>
    <p:sldId id="487" r:id="rId69"/>
    <p:sldId id="288" r:id="rId70"/>
    <p:sldId id="488" r:id="rId71"/>
    <p:sldId id="489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  <p:sldId id="490" r:id="rId86"/>
    <p:sldId id="305" r:id="rId87"/>
    <p:sldId id="491" r:id="rId88"/>
    <p:sldId id="503" r:id="rId89"/>
    <p:sldId id="504" r:id="rId90"/>
    <p:sldId id="505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54FF"/>
    <a:srgbClr val="0432FF"/>
    <a:srgbClr val="002164"/>
    <a:srgbClr val="284B8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1" autoAdjust="0"/>
    <p:restoredTop sz="85923" autoAdjust="0"/>
  </p:normalViewPr>
  <p:slideViewPr>
    <p:cSldViewPr snapToGrid="0" snapToObjects="1">
      <p:cViewPr varScale="1">
        <p:scale>
          <a:sx n="95" d="100"/>
          <a:sy n="95" d="100"/>
        </p:scale>
        <p:origin x="10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84"/>
    </p:cViewPr>
  </p:sorterViewPr>
  <p:notesViewPr>
    <p:cSldViewPr snapToGrid="0" snapToObjects="1">
      <p:cViewPr varScale="1">
        <p:scale>
          <a:sx n="94" d="100"/>
          <a:sy n="94" d="100"/>
        </p:scale>
        <p:origin x="36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59C3-BCF5-BC45-87ED-AF8758B445C8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84E-AB51-CE46-B606-030E2D62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F60E3-BA94-4794-9E4F-C93D35327E4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1E790-1C3D-4806-8F29-B8F56049E3E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68018-CC38-4B46-AD19-685EA9E3426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68018-CC38-4B46-AD19-685EA9E3426A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5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Note: vertices in adjacency list need not appear in any particular order</a:t>
            </a:r>
          </a:p>
        </p:txBody>
      </p:sp>
    </p:spTree>
    <p:extLst>
      <p:ext uri="{BB962C8B-B14F-4D97-AF65-F5344CB8AC3E}">
        <p14:creationId xmlns:p14="http://schemas.microsoft.com/office/powerpoint/2010/main" val="339503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06B1-2138-480F-BF4F-A293A4351B9E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26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So, now that we’ve seen what a graph is, let’s take a look at some examples</a:t>
            </a:r>
          </a:p>
        </p:txBody>
      </p:sp>
    </p:spTree>
    <p:extLst>
      <p:ext uri="{BB962C8B-B14F-4D97-AF65-F5344CB8AC3E}">
        <p14:creationId xmlns:p14="http://schemas.microsoft.com/office/powerpoint/2010/main" val="71845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27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 dirty="0"/>
              <a:t>So, now that we’ve seen what a graph is, let’s take a look at some examples</a:t>
            </a:r>
          </a:p>
        </p:txBody>
      </p:sp>
    </p:spTree>
    <p:extLst>
      <p:ext uri="{BB962C8B-B14F-4D97-AF65-F5344CB8AC3E}">
        <p14:creationId xmlns:p14="http://schemas.microsoft.com/office/powerpoint/2010/main" val="145071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28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7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29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9D66B-9E13-431A-9A74-1164BD60346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3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4A27E-ADA0-4A4F-B968-C9B186B5A3AD}" type="slidenum">
              <a:rPr lang="en-US"/>
              <a:pPr/>
              <a:t>30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And here’s some directed graph examples</a:t>
            </a:r>
          </a:p>
        </p:txBody>
      </p:sp>
    </p:spTree>
    <p:extLst>
      <p:ext uri="{BB962C8B-B14F-4D97-AF65-F5344CB8AC3E}">
        <p14:creationId xmlns:p14="http://schemas.microsoft.com/office/powerpoint/2010/main" val="401574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32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4FCA1-80AE-BA4B-8516-BB2463563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545CF-1CF6-2349-B216-BBD403C8155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442FCBE-CE3E-8E47-8051-9E43141F99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650A59-D9D8-3F47-9B95-19846DAB5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61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D417E7-3C8C-E14F-9005-EA725A5CB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CC690-D68B-C947-A066-7B6A0BC3C1F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CF56030-D579-0C44-9296-4B43F87DC31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3B73663-AA4C-1544-AC9A-BFB9364C6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796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6DC375-7857-7643-AD81-F1A76C4D9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F3135-7690-1542-88D0-29F7BC7EEB5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3768B2E-7A26-DE47-8E86-2386CD9FD94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0FB0C22-1312-0A48-9DCD-2F07DCB14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20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7BE187-73D5-604B-AF55-47456DC14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38256-EB15-3E48-AEB5-53A8F111273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D748A30-2319-E34F-A1A3-407772E4F6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C521F3-FBC7-914B-A30C-FA75D1D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10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D4992B-CB74-9D45-BA44-F3A7B15ED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B14F8-BEF1-E641-8FAE-8B5D47C4BF8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6359B7C-CB71-7740-9324-2A8B02081B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D574C9-134D-3F4F-A991-290E9905D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71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EAB08F-4F6F-0D41-974C-303E4AA82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B3970-ECE7-B241-8C79-6C9993E4264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98D9B52-423F-3448-9780-5881D42AFB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8AC71A-68CB-B643-8190-2097AFC08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13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33C593-96BD-EE4B-974F-56F72CBF5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77506-36A1-B04D-B10C-A0D5F7BB8F2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104F4B1-E929-E346-BF31-4395A4B6430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185627D-046E-4545-9B4E-20678E57D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9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58D1B-70C0-49D1-B6E4-1058EF6F4A9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1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11ABDD-7D72-234C-AB06-03F1496CB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6CCF0-6F7C-4848-BE0C-D91D326DA5E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C389E39-9C0A-4A49-A791-835FFE1E74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7C97614-0988-8440-B9F3-5F2F3CD62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759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25C1F3-92AE-6946-BCD7-083BC928A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77A57-3697-E045-A821-86968FB1DDD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B309699-7CCD-3046-8382-4A57B0F690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398566B-C60E-E34F-96B1-472FF2BFC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37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C4457D-4671-E04A-88E2-5EBA52644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9D4D7-B882-1D41-96C1-6CCBD561B38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F474865-EF28-DE4F-97FD-40958B530A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D7F156D-13E1-DC40-A90B-A1847B2C8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94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F9D3B7-2A2F-2348-A593-633779DB3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4FA80-2546-C540-97DE-8FBD3085794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90B5D7E-11A8-E44D-807D-63B9C5F5BE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00CCB63-0ED6-2341-8ECC-3BE791659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03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AB4427-44B0-CA44-BBD0-DD0E07944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DE8F-D4DD-6949-AF10-D515FC35FEF1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AB1DC3-BFD9-9741-89DE-FC6348ADC3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5EE649E-4A3D-EC41-89D7-3A5DFE496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066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DC7027-681F-D244-BA6E-E21CD2176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DEF8D-E17E-9D47-AA1A-667CBF7C417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F4E1209-FBDD-9C4E-B002-8447DD36658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87B6726-46EB-BC4D-BAF7-F1B39E51F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31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D38DE9-087B-3A46-B117-B026DF160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5E6EA-4734-0B43-B366-750926E5B27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160768A-93AF-F041-8CE7-5506ED7D2F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A2BF77-A416-7343-896A-5F1CD5879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58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3A592B-4A66-1C45-A18F-C24EBF7C3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41C22-149C-D645-9E87-D4C14841BB2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AA98F88-8C26-084C-8662-585C0C605CE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2B3AC2C-26EA-0940-A75E-34969FEA0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516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FF3123-F2C4-E242-A9A1-103BF9369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A2C3D-92B7-0C46-9E8F-A657923014A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C0E9CDA-CFA8-9E43-AB76-6D1F52C8F9C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A7AB7C5-BD59-4940-88B0-B98F5F0FF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111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F70F45-C4AB-D640-97A1-3E197CBCC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9FF8A-3607-FB48-A2FB-05953C57C5E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387E6F3-E58A-BE4B-9196-904AA53F613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8B71B0F-0EE8-0242-8A43-9CECCAF77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4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1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4B259D-D2FB-CE4D-910D-729EF013E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0D33C-B1D2-9F4C-A1ED-3F8D77CDCB8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21B9064-C292-1E44-A01F-E2C3E8CCCC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5E6DD5-959C-9E41-81F4-53242D76B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568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25F042-005A-1349-8C84-328FDC4EE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C80D2-E4E8-084C-AF65-3000B87985A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12A0616-86C6-644D-A473-A2BC6241B3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E82BAE7-D844-FB41-B073-C976D70C6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2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CE67CD-F46A-8541-87DC-54F450DFC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CA486-0E75-8A4B-941F-E67DAC3B9BA9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862F7E8-E372-274C-9176-CB9D2E61A90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F6CD786-A94E-EA4B-A76D-B79BC8BAB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82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D8A09F-69A3-6541-90B9-D6AA3461B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FC6AF-D387-914A-A929-E326B25F876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052D614-AA60-B24E-9C02-1A7D96FB40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BE1C772-008E-C84A-AB9A-3EFE19F33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71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623A15-9C1F-A44C-8821-9BDE674C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93056-900B-9B40-A877-5D1C7F39808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3A2E71F-1E18-AC41-8ED5-B6460F0EE2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954DCFD-40A0-CE4F-B594-B9433468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6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0A223A-56EC-1544-8D33-DC2937FCD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FDFD4-88D8-CF43-9484-3FE4DF01401E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51FA30D-D4E0-ED45-9F26-8E7B33F6F22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357CB0B-03BD-B64B-AA41-FB382CB3F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4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C4C16F-FE1F-794F-B39D-4D8C96EE2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6162B-2EC9-5D40-B253-C4061F94E31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E89B75C-C848-1444-BDE6-EF636DECCA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FD4EDDD-7BEE-C548-98E4-1AC0BD2CE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666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B467CB-7D7E-EE49-84E1-AC7927377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E70F8-D76C-3241-8EE5-D111E26DE6B7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D3A081F-6F76-3743-8487-9276741DF49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D3F1B8E-0B4B-DF4D-AAEB-54265614E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35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25EA47-4CFF-4B42-AF93-92935E4F4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AC9FE-39F8-594C-AEEC-1D72CF302E2C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266093F-9F9B-F141-B74C-4D3B95320FA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9C9CD62-80B3-D049-9019-59E9F9F25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262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7361DC-7509-244C-A2CB-0C9AD07EA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E515C-D4E0-BC48-A2A0-4BE7A33AC700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7B33D27-0A81-E549-9F2B-E3D9DA56EAD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E60994E-BFA7-1F41-AEE6-50A21628E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2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BA229-BED7-4B25-9212-1EB4FC3EEA1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11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0BE139-FD27-E147-B7AB-416BE16B0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7C941-5EF8-E846-AE15-1E3BBFAF3F65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A67E4B3-DC9C-554A-8366-FF0E50FE54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6B3D630-1E9E-6D43-AE73-30276F864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423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1DA491-7FF6-8F49-96F9-B37FB30BE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C9CDB-D494-E949-BADD-CB60FE9524D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346D83AF-2CBC-D84C-AEA4-0AB19A1565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CBD1AD4-E752-CB48-AE1B-271395DA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0858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B61A28-8806-FE4B-ADC9-889D1236A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A2BAD-2DB5-EF42-9E78-7E4D24D7EA31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352749D-48E3-054D-BBC4-B18B15CAA66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8223C8F-2B08-B646-8178-38DF6D553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816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842DCF-B4E4-7A4D-A941-A8228AFB6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EE977-8D5D-3741-A9E9-0FD379A25A2D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18B4312-60A6-1E42-BE1C-F402309D5F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7EC4FB0-0E8E-FA40-BB37-EC21B2BDF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685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60A0AB-A0CF-7A4C-B042-8810138FC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EE97E-62F3-4444-902F-79CEDA9FE833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C1000EB-4693-8C4B-BDE5-5652ED4330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1895F3A-35D8-9143-8AD3-C246C3C50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6836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58565-2F5D-5940-A1E9-7F224981E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3FE20-D39E-FD4A-A030-3E8A10E6BC3C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EC40E89-D95F-2546-BC33-27EB3D7F6F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D341BDB-59C0-0D42-BCD3-59F7ECC82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3996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4B8531-1CF5-904B-BFB7-E41FBE49C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8E193-3B6D-3046-96B6-AEF3F4FB7F0B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76EFAC0-F4AD-E341-9FBF-301CABDC1F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8232DA-E3E2-224B-875F-A8157F94A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397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E54F80-0A26-9545-9E2A-7988B9BAE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BB1EE-750F-8449-B5B1-BCED90E01AB2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AC1A98F-CFD2-544C-80F4-7BFC94AAEC5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D9A0FA5-7B7E-504E-9C4F-3D215F243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89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59D581-C225-E745-A5FE-78966A2EC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8CA77-490E-7E4A-935A-BCE4B0BD0DE7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85C729D-6E3A-AA45-AC05-92F7CB01ACE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5173B99-51CA-7F4F-A42B-07E23352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035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50D0D8-5C9E-BB46-B75D-F3558BE46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F61A2-77F4-2B4D-A6AA-B6C530DEB23B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7D7FCBF-504E-394C-8795-2C70102FC8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2C7E880-254B-5844-8147-3F6BBB0B8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80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4" name="Shape 9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Lucida Sans"/>
              <a:defRPr sz="1200">
                <a:uFill>
                  <a:solidFill>
                    <a:srgbClr val="000000"/>
                  </a:solidFill>
                </a:u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NYC streets</a:t>
            </a:r>
          </a:p>
        </p:txBody>
      </p:sp>
    </p:spTree>
    <p:extLst>
      <p:ext uri="{BB962C8B-B14F-4D97-AF65-F5344CB8AC3E}">
        <p14:creationId xmlns:p14="http://schemas.microsoft.com/office/powerpoint/2010/main" val="39762021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DEB14A-1769-C548-8229-4F243C74E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94353-2005-3540-B74C-91B49C49EE68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4533225-13BD-C940-81D6-92128F982D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E8118E8-561F-3446-9239-B49B761B8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0573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E70766-1CF1-5843-8D90-A837DBAFD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24FF0-1E0B-5545-9D06-D7E9DCB9A118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35515E4-60D8-FC40-AECE-067BF774D2B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55B9B2F-C175-F646-B07E-0828EBC7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7011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54BBD0-08AD-664F-BD6D-6E4250CB2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22BE-5899-5A49-8D3E-46392874966E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F53B090-AF37-F141-97D1-D12F5D42CDE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AEE2244-3E55-0148-B41F-FE5E8EECF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581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2355C5-79F6-594B-8C43-0279392D0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60E7A-E6CF-524C-8A1C-3DC66C8442E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46FE53A-5949-6442-8F52-6394A32DBA5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95E1298-E5FD-2C44-88EF-20C08C8DB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529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D815B6-503C-9345-A5F2-2EAFC8B4B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1ED87-D9FA-1D4F-81DD-68CD36CADC5C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ACEA768-390C-984A-94E4-E2620257127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D15CADF-3187-4C46-8CC3-350346CE3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802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3B6267-CEC3-6041-A835-82D18EDCF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99CA9-B4BF-BE4E-8F3A-3DBF002F2D9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7159D25-3B33-124C-8778-C80B065EB2E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AFAE066-2454-784E-9401-FB5E0362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943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EF3356-2589-FF42-A7DC-75DF3F64D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7AEE9-BD72-2E45-98B9-CCCF813770AF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3E0E9F5-6FDD-3E4E-8036-10C3FCCDF7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B717881-7654-A044-8159-87F62A1A0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339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C0F07A-8995-5E4C-A6F5-531534882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7A824-F7ED-BE47-A11A-FCA8246F4BA1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CFB8B75-7F0E-3046-B483-F0C524175A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C3F1E58-6D32-C544-8F9D-CA0D50FAE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9234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DD8CCF-2D05-FC4A-A8DC-AAE50AC6B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7A93-066F-AF4C-BDEE-C24726CA2451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019DB32-EF6D-424F-8968-AC361F4AD9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CE489B3-3D81-4D4D-8DFE-1DD815C4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467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9E021A-B1B0-E348-971C-53A62C8CF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2C4EF-DF65-8644-A2D3-5247A67D1196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14639EFB-1781-CF4C-B6B8-FC7E360D85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75097F8-C31E-4544-91DC-E5FA0AEF2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4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70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844283-8983-DC4E-8726-EF00517A5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C2F3-DC69-8542-A7A8-C10E1C2082FE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48F4A940-1D59-284E-BA95-05B9050AF6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990F8E1-D901-124A-9FF9-1AE301780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796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7F8B31-1C8F-3E4A-A344-E84E5A2E4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B16BB-F947-6743-95AC-B7ABFBEAB0D6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29EEE3F0-0228-DD49-9864-4AD033FC08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CE41129-D944-B24E-85DB-242436D65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8112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E9A80D-0C9D-944C-B3C9-138241A2F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B0449-CD7B-FA42-A0B3-334355D87EAE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A4CA5E5-2965-E145-A9D1-7209EE45021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688FFBD-2E20-9249-A9F2-1BFF8A44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0475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05475-BCD8-4734-97D6-C3DB66BAE7BE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62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3436C-C4B6-4457-920A-2664731DC506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9B9E2-C4D8-4426-8108-32F74F78FD9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CF7E-FB46-3B48-B977-64FFA50F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4168-492A-8C45-A7AE-721DFF49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D6F69-1A67-374A-B49A-C20D80692088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3EB6-81CC-0F4B-B6B9-719D277A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89C8-F198-704C-9C87-3C64FBB7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B2A61-B83E-6E41-918C-53242064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5303-AE18-8D45-B279-836E3386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ABEA-224B-EF4C-A3FD-998E916F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0972C-FBE5-D144-9F20-DE39061EB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99B44-FF35-0E4B-8943-9706120AA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3A414-E73A-2B45-AEF6-3D9856E1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9A0C-1C2C-7444-A55C-3953C420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75FF-65D2-F24C-A4D0-830418E5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4567-15FA-C64F-8B2F-CD4E1CC5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C5860-CBD3-424B-BBD3-4CE1DDA25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3A29B-2609-414C-B1A0-390B5F7E8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5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1F76-998F-3A47-8839-D7A4C073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94EA5-BBEA-7345-AFAA-5F19855C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30F3-764B-7443-BD9E-B13FD88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8714-FB61-D840-9B99-BCE407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35A3-7B56-AE4B-8F7B-B5F36E42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D6AD-0526-134D-9EA2-50048B4F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C9A6-4051-F849-9AA5-08462F4F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4FE6-C6E0-0A45-A74C-352977AE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9703-58D0-014B-8F09-94313E13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AA52-4BF2-EC48-A81F-E4F1DFB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30EF-F4E4-AF47-A2DA-BF81F703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C8683-5642-D94C-BB37-44368DCB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AFC18-B983-FE45-A6EC-0D2377F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D5FD-6B4F-7E44-9287-3D7AC852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A450-0012-624E-B022-F917D0E6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CBFB-F96E-CF42-BBB3-953AF76F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C055-8EE3-6F46-B904-0DF57BDF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F5B9-AACA-4B43-B486-7C33DE64B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E778D-66F2-0243-B1BA-3C917955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CC27-565D-FC43-BB5F-864A747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B8496-1DC2-4F4E-AE7C-A5345D5F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6535-315F-FC41-A28C-17CB6009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6DA7-B146-FD4C-8BA0-F018C540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BD45D-C52A-F54D-9581-2129FD65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55095-DC27-B647-B63C-D95583BA4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EFF56-FF96-B74A-A763-5A4011B8F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69D8A-E1DF-3D42-9004-32E145C8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D6BA3-CC24-BF44-A911-B319E2EA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5E851-7F1B-4846-BD4F-46B4CC6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EC7E-F766-F446-AFB1-62E34ECB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0A70E-217F-8C41-A949-29471373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E3D6-B075-A942-AEBD-47144F20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8348-CCC6-C64B-952D-F8649A41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85D2-C33A-6A44-961D-104A4E13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5083-F53C-3F42-ABA2-7E9D3CB6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506F-F962-8546-BAAF-3A2FE791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5109-E9F6-4E40-B084-F201F299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E277-EE8D-BF4A-B42C-BB51A8F4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AA397-D6F1-0E4C-BBAC-CC704BD0A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740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0E0-E580-7049-B728-F6A763D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7528-0045-1745-9E4B-97B864C3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E29AA-6E0A-8444-A5D4-8BF8C9469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4235-7FB5-A44E-9FBD-8AD1AB46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6BB6-C20C-FD4C-8F64-A31FD95A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4997-51BB-E043-B98E-394018CB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65CC-99D8-314D-9796-59EB98C7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ABC01-8AE4-774B-A250-788334FEA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2AA4-8377-CE43-AEE0-915C14728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CCFA-1952-BA40-A391-5BF1380A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BB9B-43A5-C74C-B179-0DC8826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2883-2B0E-EA40-BC87-FF02D9E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5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9C9A-C072-9244-8063-67F995C1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3F80F-6E6B-C844-AC08-E8A63FBB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159D-54B5-8643-A316-840B1A50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6279-899B-9440-BDC9-7209B62B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8444-BD70-8B44-BC6F-A76E3DBF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23CE5-FC35-3A48-90FE-7B1950F30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CE72A-8D9B-1A47-9F5A-203018B1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A576-B8C6-C243-9AE0-F9C86654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FDE8-1F7B-A748-BD46-0942972E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302B-BA6C-3A4C-8A1B-9979555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1B0A-D44D-F041-8759-BD9FB3F2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CA5B-A313-7A48-B2D4-A898C08B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1EB47-9B7F-5545-BAE7-1B32463C3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F9BB-64A1-B44C-BA9D-BF06D679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7D79-DA95-AA4F-8A76-A169FDD7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7D7B-8BF6-4F40-8B3F-CDD98192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32008-1E24-314E-AEAC-F8FE2CB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0B1D1-700D-E440-B572-538AC894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71A78-9121-894B-9D87-EEB3E127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6D1B0-9BFE-1048-922F-D4ACCD955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0FDB-251D-004D-8388-866AD88E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9EC1-A882-2343-8A47-EE1308722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96AE0-7D57-CE45-B1D6-0DB8D9AE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FCEF3-C377-4747-9A6B-46EB66042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26FCC-2243-5D46-ABCD-90D306CCF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4F206-8872-3E44-91AF-3FA07648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977E-BAA8-F147-84ED-8398131E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1DDB2-65E3-8B45-B61B-42135607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BCFF3-805D-6547-A231-7EE3F95B4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464F-510B-5A49-98C0-C1C17CAF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FD8F1-EB3D-4146-ABE4-9079F9EE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0931E-1E38-7045-AA15-49AB639B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DCC1D-67BB-BF48-883E-568F039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D47CF-944F-C947-A0C0-FB2B2793E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31703-7FA5-AB41-AFA8-B2760BAD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6272D-9306-D842-8EC7-DECAEE79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2725-A816-B74B-BAE0-2600DD1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54EA0-331C-4244-8FA9-BD99145AD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514-0189-0743-877F-43AFAD98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BF8F-83D1-E64F-B329-9FB17671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CD41-1F0D-E64E-B5C4-B1AF3AB9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9D59-6706-694E-8A04-1B4D3A6B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32D3-A804-A34B-9147-573DCD3C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4FEDF-16DA-9647-B8E5-2EB02E26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FFDDD7-369A-014C-A78D-ADE09A046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20D7-D7FE-FE4A-86A2-86DCC0AA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8719B-4970-334D-AADC-CC92FF499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EC96-06EF-F24B-944F-ED8EAFB92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729D6-C012-E143-9A86-3B23778F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B0607-A82E-6F4F-8C26-03747E4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2F9A7-E7DF-ED48-ABA1-AE7781CC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37144-03C1-2D46-BF28-2602199B5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E4F57-5AAF-F44E-BD4A-1298EC45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C798-413A-5046-9B26-233F65EE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81C8-AA3C-414E-AE68-654F4C371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25 October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A482-8990-5C46-A57E-B4E36D3D9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FA47-0688-4C4E-B796-AE6B98D8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2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E4C88-D90E-1F4A-ABAD-9B437180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EC31-279B-5646-8CF4-28867CA5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CA904-F81D-0C43-B16E-9B8EC71A9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F03-5D0E-3C44-8AD2-4168C9B0FBB1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4C51A-00F6-874F-87F5-CD40AEA51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B16D-AD37-5B49-8178-45F110403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CE79A-9CE5-494B-9D36-F898DF7DC0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notesSlide" Target="../notesSlides/notesSlide4.xml"/><Relationship Id="rId20" Type="http://schemas.openxmlformats.org/officeDocument/2006/relationships/tags" Target="../tags/tag37.xml"/><Relationship Id="rId4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2" Type="http://schemas.openxmlformats.org/officeDocument/2006/relationships/tags" Target="../tags/tag150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10" Type="http://schemas.openxmlformats.org/officeDocument/2006/relationships/tags" Target="../tags/tag17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1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notesSlide" Target="../notesSlides/notesSlide13.xml"/><Relationship Id="rId8" Type="http://schemas.openxmlformats.org/officeDocument/2006/relationships/tags" Target="../tags/tag2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notesSlide" Target="../notesSlides/notesSlide15.xml"/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20" Type="http://schemas.openxmlformats.org/officeDocument/2006/relationships/tags" Target="../tags/tag289.xml"/><Relationship Id="rId41" Type="http://schemas.openxmlformats.org/officeDocument/2006/relationships/tags" Target="../tags/tag3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image" Target="../media/image6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6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6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6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7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notesSlide" Target="../notesSlides/notesSlide73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10" Type="http://schemas.openxmlformats.org/officeDocument/2006/relationships/tags" Target="../tags/tag3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" Type="http://schemas.openxmlformats.org/officeDocument/2006/relationships/tags" Target="../tags/tag355.xml"/><Relationship Id="rId21" Type="http://schemas.openxmlformats.org/officeDocument/2006/relationships/tags" Target="../tags/tag373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tags" Target="../tags/tag384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notesSlide" Target="../notesSlides/notesSlide74.xml"/><Relationship Id="rId8" Type="http://schemas.openxmlformats.org/officeDocument/2006/relationships/tags" Target="../tags/tag3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49" y="420685"/>
            <a:ext cx="10529937" cy="1261158"/>
          </a:xfrm>
        </p:spPr>
        <p:txBody>
          <a:bodyPr>
            <a:normAutofit/>
          </a:bodyPr>
          <a:lstStyle/>
          <a:p>
            <a:r>
              <a:rPr lang="en-US" altLang="en-US" sz="7200" b="1" dirty="0"/>
              <a:t>Introduction to Graphs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39" y="4892771"/>
            <a:ext cx="5677546" cy="628999"/>
          </a:xfrm>
        </p:spPr>
        <p:txBody>
          <a:bodyPr>
            <a:noAutofit/>
          </a:bodyPr>
          <a:lstStyle/>
          <a:p>
            <a:r>
              <a:rPr lang="en-US" sz="3500" dirty="0"/>
              <a:t>Sajedul Talukder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06FC3C-963C-D144-AC08-B60F95F35F7A}"/>
              </a:ext>
            </a:extLst>
          </p:cNvPr>
          <p:cNvSpPr txBox="1">
            <a:spLocks/>
          </p:cNvSpPr>
          <p:nvPr/>
        </p:nvSpPr>
        <p:spPr>
          <a:xfrm>
            <a:off x="1566862" y="4200042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Lecture 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0B5F6A-461F-5DA7-AA42-F44ADC13844E}"/>
              </a:ext>
            </a:extLst>
          </p:cNvPr>
          <p:cNvSpPr txBox="1">
            <a:spLocks/>
          </p:cNvSpPr>
          <p:nvPr/>
        </p:nvSpPr>
        <p:spPr>
          <a:xfrm>
            <a:off x="1550150" y="2793135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97C"/>
                </a:solidFill>
              </a:rPr>
              <a:t>CS 330 Intro to the 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932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0"/>
    </mc:Choice>
    <mc:Fallback xmlns="">
      <p:transition spd="slow" advTm="27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71452"/>
            <a:ext cx="10515600" cy="752474"/>
          </a:xfrm>
        </p:spPr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5540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>
                <a:solidFill>
                  <a:schemeClr val="accent2"/>
                </a:solidFill>
              </a:rPr>
              <a:t>undirected graphs</a:t>
            </a:r>
            <a:r>
              <a:rPr lang="en-US" dirty="0"/>
              <a:t>, edges have no specific direction</a:t>
            </a:r>
          </a:p>
          <a:p>
            <a:r>
              <a:rPr lang="en-US" sz="2400" dirty="0"/>
              <a:t>Edges are always "two-way"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Thus,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(u, v)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dirty="0"/>
              <a:t>implies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(v, u) ∊ E</a:t>
            </a:r>
            <a:r>
              <a:rPr lang="en-US" dirty="0"/>
              <a:t>. </a:t>
            </a:r>
          </a:p>
          <a:p>
            <a:r>
              <a:rPr lang="en-US" sz="2600" dirty="0"/>
              <a:t>Only one of these edges needs to be in the set</a:t>
            </a:r>
          </a:p>
          <a:p>
            <a:r>
              <a:rPr lang="en-US" sz="2600" dirty="0"/>
              <a:t>The other is implicit, so normalize how you check for it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dirty="0">
                <a:solidFill>
                  <a:schemeClr val="accent2"/>
                </a:solidFill>
              </a:rPr>
              <a:t>Degree</a:t>
            </a:r>
            <a:r>
              <a:rPr lang="en-US" dirty="0"/>
              <a:t> of a vertex: number of edges containing that vertex</a:t>
            </a:r>
          </a:p>
          <a:p>
            <a:r>
              <a:rPr lang="en-US" sz="2400" dirty="0"/>
              <a:t>Put another way: the number of adjacent vertices</a:t>
            </a:r>
          </a:p>
          <a:p>
            <a:pPr lvl="1"/>
            <a:endParaRPr lang="en-US" dirty="0"/>
          </a:p>
        </p:txBody>
      </p:sp>
      <p:grpSp>
        <p:nvGrpSpPr>
          <p:cNvPr id="25606" name="Group 8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774083" y="1591468"/>
            <a:ext cx="2898775" cy="1817688"/>
            <a:chOff x="1838" y="1257"/>
            <a:chExt cx="1826" cy="1145"/>
          </a:xfrm>
        </p:grpSpPr>
        <p:sp>
          <p:nvSpPr>
            <p:cNvPr id="25608" name="Oval 68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5609" name="Text Box 6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38" y="1603"/>
              <a:ext cx="2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25610" name="Oval 7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5611" name="Text Box 7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34" y="2150"/>
              <a:ext cx="2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25612" name="Oval 7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5613" name="Text Box 7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62" y="1699"/>
              <a:ext cx="2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25614" name="AutoShape 74"/>
            <p:cNvCxnSpPr>
              <a:cxnSpLocks noChangeShapeType="1"/>
              <a:stCxn id="25612" idx="3"/>
              <a:endCxn id="25610" idx="6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15" name="AutoShape 75"/>
            <p:cNvCxnSpPr>
              <a:cxnSpLocks noChangeShapeType="1"/>
              <a:stCxn id="25610" idx="2"/>
              <a:endCxn id="25608" idx="5"/>
            </p:cNvCxnSpPr>
            <p:nvPr>
              <p:custDataLst>
                <p:tags r:id="rId12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16" name="Oval 7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25617" name="AutoShape 78"/>
            <p:cNvCxnSpPr>
              <a:cxnSpLocks noChangeShapeType="1"/>
              <a:stCxn id="25612" idx="1"/>
            </p:cNvCxnSpPr>
            <p:nvPr>
              <p:custDataLst>
                <p:tags r:id="rId14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18" name="Text Box 7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2" y="1257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  <p:cxnSp>
        <p:nvCxnSpPr>
          <p:cNvPr id="25607" name="Straight Connector 21"/>
          <p:cNvCxnSpPr>
            <a:cxnSpLocks noChangeShapeType="1"/>
            <a:stCxn id="25608" idx="6"/>
            <a:endCxn id="25612" idx="2"/>
          </p:cNvCxnSpPr>
          <p:nvPr>
            <p:custDataLst>
              <p:tags r:id="rId4"/>
            </p:custDataLst>
          </p:nvPr>
        </p:nvCxnSpPr>
        <p:spPr bwMode="auto">
          <a:xfrm flipV="1">
            <a:off x="8405908" y="2359818"/>
            <a:ext cx="170815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3858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74"/>
            <a:ext cx="10515600" cy="877767"/>
          </a:xfrm>
        </p:spPr>
        <p:txBody>
          <a:bodyPr/>
          <a:lstStyle/>
          <a:p>
            <a:r>
              <a:rPr lang="en-US" dirty="0"/>
              <a:t>Undirected Graph Connectivity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838200" y="144828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An undirected graph is </a:t>
            </a:r>
            <a:r>
              <a:rPr lang="en-US" dirty="0">
                <a:solidFill>
                  <a:schemeClr val="accent2"/>
                </a:solidFill>
              </a:rPr>
              <a:t>connected</a:t>
            </a:r>
            <a:r>
              <a:rPr lang="en-US" dirty="0"/>
              <a:t> if for all</a:t>
            </a:r>
          </a:p>
          <a:p>
            <a:pPr marL="0" indent="0">
              <a:buNone/>
            </a:pPr>
            <a:r>
              <a:rPr lang="en-US" dirty="0"/>
              <a:t>pairs of vertices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>
                <a:latin typeface="Cambria Math"/>
                <a:ea typeface="Cambria Math"/>
                <a:cs typeface="Courier New" pitchFamily="49" charset="0"/>
              </a:rPr>
              <a:t>≠v</a:t>
            </a:r>
            <a:r>
              <a:rPr lang="en-US" dirty="0"/>
              <a:t>, there exists a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path</a:t>
            </a:r>
            <a:r>
              <a:rPr lang="en-US" dirty="0"/>
              <a:t> from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</a:p>
          <a:p>
            <a:endParaRPr lang="en-US" sz="2000" dirty="0"/>
          </a:p>
          <a:p>
            <a:endParaRPr lang="en-US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undirected graph is </a:t>
            </a:r>
            <a:r>
              <a:rPr lang="en-US" dirty="0">
                <a:solidFill>
                  <a:schemeClr val="accent2"/>
                </a:solidFill>
              </a:rPr>
              <a:t>complete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solidFill>
                  <a:schemeClr val="accent2"/>
                </a:solidFill>
              </a:rPr>
              <a:t>fully connected</a:t>
            </a:r>
            <a:r>
              <a:rPr lang="en-US" dirty="0"/>
              <a:t>, if for all pairs </a:t>
            </a:r>
            <a:br>
              <a:rPr lang="en-US" dirty="0"/>
            </a:br>
            <a:r>
              <a:rPr lang="en-US" dirty="0"/>
              <a:t>of vertices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>
                <a:latin typeface="Cambria Math"/>
                <a:ea typeface="Cambria Math"/>
                <a:cs typeface="Courier New" pitchFamily="49" charset="0"/>
              </a:rPr>
              <a:t>≠v</a:t>
            </a:r>
            <a:r>
              <a:rPr lang="en-US" dirty="0">
                <a:latin typeface="Cambria Math"/>
                <a:ea typeface="Cambria Math"/>
                <a:cs typeface="Courier New" pitchFamily="49" charset="0"/>
              </a:rPr>
              <a:t> </a:t>
            </a:r>
            <a:r>
              <a:rPr lang="en-US" dirty="0"/>
              <a:t>there exists an </a:t>
            </a:r>
            <a:br>
              <a:rPr lang="en-US" dirty="0"/>
            </a:b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edge</a:t>
            </a:r>
            <a:r>
              <a:rPr lang="en-US" i="1" dirty="0"/>
              <a:t> </a:t>
            </a:r>
            <a:r>
              <a:rPr lang="en-US" dirty="0"/>
              <a:t>from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dirty="0"/>
              <a:t> to </a:t>
            </a:r>
            <a:r>
              <a:rPr lang="en-US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819400" y="2674179"/>
            <a:ext cx="2667000" cy="990600"/>
            <a:chOff x="3216" y="1584"/>
            <a:chExt cx="1680" cy="624"/>
          </a:xfrm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16" y="163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16" y="2016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04" y="182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32" y="182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2" name="Oval 9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20" y="158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3" name="Oval 10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4" y="1584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4" y="1968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>
                <a:latin typeface="Cambria Math" pitchFamily="18" charset="0"/>
              </a:endParaRPr>
            </a:p>
          </p:txBody>
        </p:sp>
        <p:cxnSp>
          <p:nvCxnSpPr>
            <p:cNvPr id="15" name="AutoShape 12"/>
            <p:cNvCxnSpPr>
              <a:cxnSpLocks noChangeShapeType="1"/>
              <a:stCxn id="13" idx="4"/>
              <a:endCxn id="14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4800" y="1776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3" idx="2"/>
              <a:endCxn id="12" idx="6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4512" y="168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4"/>
            <p:cNvCxnSpPr>
              <a:cxnSpLocks noChangeShapeType="1"/>
              <a:stCxn id="12" idx="5"/>
              <a:endCxn id="14" idx="1"/>
            </p:cNvCxnSpPr>
            <p:nvPr>
              <p:custDataLst>
                <p:tags r:id="rId40"/>
              </p:custDataLst>
            </p:nvPr>
          </p:nvCxnSpPr>
          <p:spPr bwMode="auto">
            <a:xfrm>
              <a:off x="4484" y="1748"/>
              <a:ext cx="248" cy="2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5"/>
            <p:cNvCxnSpPr>
              <a:cxnSpLocks noChangeShapeType="1"/>
              <a:stCxn id="12" idx="3"/>
              <a:endCxn id="11" idx="7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4196" y="1748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6"/>
            <p:cNvCxnSpPr>
              <a:cxnSpLocks noChangeShapeType="1"/>
              <a:stCxn id="11" idx="2"/>
              <a:endCxn id="10" idx="6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3696" y="1920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7"/>
            <p:cNvCxnSpPr>
              <a:cxnSpLocks noChangeShapeType="1"/>
              <a:stCxn id="10" idx="1"/>
              <a:endCxn id="8" idx="5"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3380" y="1796"/>
              <a:ext cx="152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18"/>
            <p:cNvCxnSpPr>
              <a:cxnSpLocks noChangeShapeType="1"/>
              <a:stCxn id="10" idx="3"/>
              <a:endCxn id="9" idx="7"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3380" y="1988"/>
              <a:ext cx="152" cy="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2" name="Oval 3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858000" y="27503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3" name="Oval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858000" y="33599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4" name="Oval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30551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5" name="Oval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153400" y="30551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6" name="Oval 4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610600" y="26741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7" name="Oval 4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9220200" y="26741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sp>
        <p:nvSpPr>
          <p:cNvPr id="28" name="Oval 42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220200" y="3283779"/>
            <a:ext cx="304800" cy="304800"/>
          </a:xfrm>
          <a:prstGeom prst="ellipse">
            <a:avLst/>
          </a:prstGeom>
          <a:solidFill>
            <a:schemeClr val="tx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latin typeface="Cambria Math" pitchFamily="18" charset="0"/>
            </a:endParaRPr>
          </a:p>
        </p:txBody>
      </p:sp>
      <p:cxnSp>
        <p:nvCxnSpPr>
          <p:cNvPr id="29" name="AutoShape 45"/>
          <p:cNvCxnSpPr>
            <a:cxnSpLocks noChangeShapeType="1"/>
            <a:stCxn id="26" idx="5"/>
            <a:endCxn id="28" idx="1"/>
          </p:cNvCxnSpPr>
          <p:nvPr>
            <p:custDataLst>
              <p:tags r:id="rId9"/>
            </p:custDataLst>
          </p:nvPr>
        </p:nvCxnSpPr>
        <p:spPr bwMode="auto">
          <a:xfrm>
            <a:off x="8870950" y="2934529"/>
            <a:ext cx="393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46"/>
          <p:cNvCxnSpPr>
            <a:cxnSpLocks noChangeShapeType="1"/>
            <a:stCxn id="26" idx="3"/>
            <a:endCxn id="25" idx="7"/>
          </p:cNvCxnSpPr>
          <p:nvPr>
            <p:custDataLst>
              <p:tags r:id="rId10"/>
            </p:custDataLst>
          </p:nvPr>
        </p:nvCxnSpPr>
        <p:spPr bwMode="auto">
          <a:xfrm flipH="1">
            <a:off x="8413750" y="2934529"/>
            <a:ext cx="241300" cy="165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48"/>
          <p:cNvCxnSpPr>
            <a:cxnSpLocks noChangeShapeType="1"/>
            <a:stCxn id="24" idx="1"/>
            <a:endCxn id="22" idx="5"/>
          </p:cNvCxnSpPr>
          <p:nvPr>
            <p:custDataLst>
              <p:tags r:id="rId11"/>
            </p:custDataLst>
          </p:nvPr>
        </p:nvCxnSpPr>
        <p:spPr bwMode="auto">
          <a:xfrm flipH="1" flipV="1">
            <a:off x="7118350" y="3010729"/>
            <a:ext cx="241300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49"/>
          <p:cNvCxnSpPr>
            <a:cxnSpLocks noChangeShapeType="1"/>
            <a:stCxn id="24" idx="3"/>
            <a:endCxn id="23" idx="7"/>
          </p:cNvCxnSpPr>
          <p:nvPr>
            <p:custDataLst>
              <p:tags r:id="rId12"/>
            </p:custDataLst>
          </p:nvPr>
        </p:nvCxnSpPr>
        <p:spPr bwMode="auto">
          <a:xfrm flipH="1">
            <a:off x="7118350" y="3315529"/>
            <a:ext cx="241300" cy="88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3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32398" y="3769554"/>
            <a:ext cx="196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Connected graph</a:t>
            </a:r>
          </a:p>
        </p:txBody>
      </p:sp>
      <p:sp>
        <p:nvSpPr>
          <p:cNvPr id="34" name="Text Box 5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1" y="3769554"/>
            <a:ext cx="2252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Disconnected graph</a:t>
            </a:r>
          </a:p>
        </p:txBody>
      </p:sp>
      <p:grpSp>
        <p:nvGrpSpPr>
          <p:cNvPr id="35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8458200" y="4703064"/>
            <a:ext cx="1676400" cy="1309688"/>
            <a:chOff x="2256" y="2928"/>
            <a:chExt cx="1536" cy="1200"/>
          </a:xfrm>
        </p:grpSpPr>
        <p:sp>
          <p:nvSpPr>
            <p:cNvPr id="36" name="Oval 2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292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7" name="Oval 2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59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8" name="Oval 22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56" y="3168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39" name="Oval 23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56" y="3264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40" name="Oval 2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12" y="3792"/>
              <a:ext cx="336" cy="336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44" y="316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0" y="3168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496" y="35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880" y="39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3504" y="34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496" y="3360"/>
              <a:ext cx="1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496" y="345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2784" y="3168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024" y="3168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832" y="3360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47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1033"/>
            <a:ext cx="10515600" cy="780462"/>
          </a:xfrm>
        </p:spPr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27732" y="1091184"/>
            <a:ext cx="867299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>
                <a:solidFill>
                  <a:schemeClr val="accent2"/>
                </a:solidFill>
              </a:rPr>
              <a:t>directed graphs </a:t>
            </a:r>
            <a:r>
              <a:rPr lang="en-US" sz="2400" dirty="0"/>
              <a:t>(or </a:t>
            </a:r>
            <a:r>
              <a:rPr lang="en-US" sz="2400" dirty="0">
                <a:solidFill>
                  <a:schemeClr val="accent2"/>
                </a:solidFill>
              </a:rPr>
              <a:t>digraphs</a:t>
            </a:r>
            <a:r>
              <a:rPr lang="en-US" sz="2400" dirty="0"/>
              <a:t>), edges have direction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Thus,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(u, v) ∊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 E </a:t>
            </a:r>
            <a:r>
              <a:rPr lang="en-US" sz="2400" dirty="0">
                <a:sym typeface="Symbol" pitchFamily="18" charset="2"/>
              </a:rPr>
              <a:t>does not imply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(v, u) ∊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 E</a:t>
            </a:r>
            <a:r>
              <a:rPr lang="en-US" sz="2400" dirty="0">
                <a:sym typeface="Symbol" pitchFamily="18" charset="2"/>
              </a:rPr>
              <a:t>. </a:t>
            </a:r>
          </a:p>
          <a:p>
            <a:pPr marL="0" indent="0">
              <a:buNone/>
            </a:pPr>
            <a:endParaRPr lang="en-US" sz="10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Let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(u, v) 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 E </a:t>
            </a:r>
            <a:r>
              <a:rPr lang="en-US" sz="2400" dirty="0">
                <a:sym typeface="Symbol" pitchFamily="18" charset="2"/>
              </a:rPr>
              <a:t>mean 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u → v </a:t>
            </a:r>
          </a:p>
          <a:p>
            <a:r>
              <a:rPr lang="en-US" sz="2400" dirty="0">
                <a:sym typeface="Symbol" pitchFamily="18" charset="2"/>
              </a:rPr>
              <a:t>Call 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u</a:t>
            </a:r>
            <a:r>
              <a:rPr lang="en-US" sz="2400" dirty="0">
                <a:sym typeface="Symbol" pitchFamily="18" charset="2"/>
              </a:rPr>
              <a:t> the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source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dirty="0">
                <a:latin typeface="Cambria Math" pitchFamily="18" charset="0"/>
                <a:ea typeface="Cambria Math" pitchFamily="18" charset="0"/>
                <a:sym typeface="Symbol" pitchFamily="18" charset="2"/>
              </a:rPr>
              <a:t>v</a:t>
            </a:r>
            <a:r>
              <a:rPr lang="en-US" sz="2400" dirty="0">
                <a:sym typeface="Symbol" pitchFamily="18" charset="2"/>
              </a:rPr>
              <a:t> the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destination</a:t>
            </a:r>
          </a:p>
          <a:p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In-Degree</a:t>
            </a:r>
            <a:r>
              <a:rPr lang="en-US" sz="2400" dirty="0">
                <a:sym typeface="Symbol" pitchFamily="18" charset="2"/>
              </a:rPr>
              <a:t> of a vertex: number of in-bound edges (edges where the vertex is the destination)</a:t>
            </a:r>
          </a:p>
          <a:p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Out-Degree</a:t>
            </a:r>
            <a:r>
              <a:rPr lang="en-US" sz="2400" dirty="0">
                <a:sym typeface="Symbol" pitchFamily="18" charset="2"/>
              </a:rPr>
              <a:t> of a vertex: number of out-bound edges (edges where the vertex is the source)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39115" y="1789640"/>
            <a:ext cx="7513769" cy="1528382"/>
            <a:chOff x="533400" y="1341743"/>
            <a:chExt cx="7513769" cy="1528382"/>
          </a:xfrm>
        </p:grpSpPr>
        <p:sp>
          <p:nvSpPr>
            <p:cNvPr id="2765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25081" y="1889043"/>
              <a:ext cx="4090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or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4"/>
              </p:custDataLst>
            </p:nvPr>
          </p:nvGrpSpPr>
          <p:grpSpPr>
            <a:xfrm>
              <a:off x="533400" y="1471901"/>
              <a:ext cx="2919847" cy="1268067"/>
              <a:chOff x="533400" y="1415934"/>
              <a:chExt cx="2919847" cy="1268067"/>
            </a:xfrm>
          </p:grpSpPr>
          <p:sp>
            <p:nvSpPr>
              <p:cNvPr id="27668" name="Oval 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82270" y="19679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69" name="Text Box 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33400" y="1673534"/>
                <a:ext cx="3337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 sz="2000"/>
              </a:p>
            </p:txBody>
          </p:sp>
          <p:sp>
            <p:nvSpPr>
              <p:cNvPr id="27670" name="Oval 1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28102" y="2408001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71" name="Text Box 1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287354" y="1967934"/>
                <a:ext cx="3241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</a:rPr>
                  <a:t>B</a:t>
                </a:r>
                <a:endParaRPr lang="en-US" sz="2000" dirty="0"/>
              </a:p>
            </p:txBody>
          </p:sp>
          <p:sp>
            <p:nvSpPr>
              <p:cNvPr id="27672" name="Oval 12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892276" y="17471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673" name="Text Box 1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132325" y="1820734"/>
                <a:ext cx="3209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C</a:t>
                </a:r>
                <a:endParaRPr lang="en-US" sz="2000"/>
              </a:p>
            </p:txBody>
          </p:sp>
          <p:cxnSp>
            <p:nvCxnSpPr>
              <p:cNvPr id="27674" name="AutoShape 14"/>
              <p:cNvCxnSpPr>
                <a:cxnSpLocks noChangeShapeType="1"/>
                <a:stCxn id="27672" idx="4"/>
                <a:endCxn id="27670" idx="6"/>
              </p:cNvCxnSpPr>
              <p:nvPr>
                <p:custDataLst>
                  <p:tags r:id="rId24"/>
                </p:custDataLst>
              </p:nvPr>
            </p:nvCxnSpPr>
            <p:spPr bwMode="auto">
              <a:xfrm rot="5400000">
                <a:off x="2426567" y="1934696"/>
                <a:ext cx="512133" cy="70894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75" name="AutoShape 15"/>
              <p:cNvCxnSpPr>
                <a:cxnSpLocks noChangeShapeType="1"/>
                <a:stCxn id="27670" idx="2"/>
                <a:endCxn id="27668" idx="4"/>
              </p:cNvCxnSpPr>
              <p:nvPr>
                <p:custDataLst>
                  <p:tags r:id="rId25"/>
                </p:custDataLst>
              </p:nvPr>
            </p:nvCxnSpPr>
            <p:spPr bwMode="auto">
              <a:xfrm rot="10800000">
                <a:off x="1026300" y="2253134"/>
                <a:ext cx="992200" cy="29286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76" name="AutoShape 16"/>
              <p:cNvCxnSpPr>
                <a:cxnSpLocks noChangeShapeType="1"/>
                <a:stCxn id="27668" idx="6"/>
                <a:endCxn id="27670" idx="0"/>
              </p:cNvCxnSpPr>
              <p:nvPr>
                <p:custDataLst>
                  <p:tags r:id="rId26"/>
                </p:custDataLst>
              </p:nvPr>
            </p:nvCxnSpPr>
            <p:spPr bwMode="auto">
              <a:xfrm>
                <a:off x="1179931" y="2105934"/>
                <a:ext cx="992200" cy="292867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677" name="Oval 1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826461" y="1452734"/>
                <a:ext cx="288058" cy="276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7678" name="AutoShape 18"/>
              <p:cNvCxnSpPr>
                <a:cxnSpLocks noChangeShapeType="1"/>
                <a:stCxn id="27672" idx="1"/>
              </p:cNvCxnSpPr>
              <p:nvPr>
                <p:custDataLst>
                  <p:tags r:id="rId28"/>
                </p:custDataLst>
              </p:nvPr>
            </p:nvCxnSpPr>
            <p:spPr bwMode="auto">
              <a:xfrm rot="5400000" flipH="1">
                <a:off x="2444837" y="1285720"/>
                <a:ext cx="176333" cy="80016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679" name="Text Box 1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23180" y="1415934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FF"/>
                    </a:solidFill>
                  </a:rPr>
                  <a:t>D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572000" y="1341743"/>
              <a:ext cx="3475169" cy="1528382"/>
              <a:chOff x="6554004" y="2005393"/>
              <a:chExt cx="3475169" cy="1528382"/>
            </a:xfrm>
          </p:grpSpPr>
          <p:sp>
            <p:nvSpPr>
              <p:cNvPr id="27655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554004" y="3133665"/>
                <a:ext cx="207633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2"/>
                    </a:solidFill>
                  </a:rPr>
                  <a:t>2 edges here</a:t>
                </a:r>
              </a:p>
            </p:txBody>
          </p:sp>
          <p:sp>
            <p:nvSpPr>
              <p:cNvPr id="27656" name="Line 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8031851" y="3047537"/>
                <a:ext cx="76200" cy="15240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Oval 20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476226" y="25903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59" name="Text Box 2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30151" y="2285537"/>
                <a:ext cx="33374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endParaRPr lang="en-US" sz="2000" dirty="0"/>
              </a:p>
            </p:txBody>
          </p:sp>
          <p:sp>
            <p:nvSpPr>
              <p:cNvPr id="27660" name="Oval 22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612876" y="3045950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661" name="Text Box 23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779811" y="2613908"/>
                <a:ext cx="3241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8000"/>
                    </a:solidFill>
                  </a:rPr>
                  <a:t>B</a:t>
                </a:r>
                <a:endParaRPr lang="en-US" sz="2000" dirty="0"/>
              </a:p>
            </p:txBody>
          </p:sp>
          <p:sp>
            <p:nvSpPr>
              <p:cNvPr id="27662" name="Oval 24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470126" y="23617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663" name="Text Box 25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708251" y="2437937"/>
                <a:ext cx="3209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C</a:t>
                </a:r>
                <a:endParaRPr lang="en-US" sz="2000"/>
              </a:p>
            </p:txBody>
          </p:sp>
          <p:cxnSp>
            <p:nvCxnSpPr>
              <p:cNvPr id="27664" name="AutoShape 26"/>
              <p:cNvCxnSpPr>
                <a:cxnSpLocks noChangeShapeType="1"/>
                <a:stCxn id="27662" idx="4"/>
                <a:endCxn id="27660" idx="6"/>
              </p:cNvCxnSpPr>
              <p:nvPr>
                <p:custDataLst>
                  <p:tags r:id="rId13"/>
                </p:custDataLst>
              </p:nvPr>
            </p:nvCxnSpPr>
            <p:spPr bwMode="auto">
              <a:xfrm rot="5400000">
                <a:off x="8996257" y="2572081"/>
                <a:ext cx="530225" cy="70326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65" name="AutoShape 27"/>
              <p:cNvCxnSpPr>
                <a:cxnSpLocks noChangeShapeType="1"/>
                <a:stCxn id="27660" idx="2"/>
                <a:endCxn id="27658" idx="5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 flipV="1">
                <a:off x="7720129" y="2834240"/>
                <a:ext cx="892747" cy="3545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7666" name="Oval 28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412851" y="2056937"/>
                <a:ext cx="285750" cy="285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7667" name="AutoShape 29"/>
              <p:cNvCxnSpPr>
                <a:cxnSpLocks noChangeShapeType="1"/>
                <a:stCxn id="27662" idx="1"/>
              </p:cNvCxnSpPr>
              <p:nvPr>
                <p:custDataLst>
                  <p:tags r:id="rId16"/>
                </p:custDataLst>
              </p:nvPr>
            </p:nvCxnSpPr>
            <p:spPr bwMode="auto">
              <a:xfrm rot="5400000" flipH="1">
                <a:off x="9023244" y="1900569"/>
                <a:ext cx="182563" cy="79375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" name="Text Box 19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980864" y="2005393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FF"/>
                    </a:solidFill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oad network"/>
          <p:cNvSpPr txBox="1">
            <a:spLocks noGrp="1"/>
          </p:cNvSpPr>
          <p:nvPr>
            <p:ph type="title"/>
          </p:nvPr>
        </p:nvSpPr>
        <p:spPr>
          <a:xfrm>
            <a:off x="838200" y="107156"/>
            <a:ext cx="10515600" cy="7761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Directed Graph Example: </a:t>
            </a:r>
            <a:r>
              <a:rPr dirty="0"/>
              <a:t>Road network</a:t>
            </a:r>
          </a:p>
        </p:txBody>
      </p:sp>
      <p:sp>
        <p:nvSpPr>
          <p:cNvPr id="921" name="Node = intersection; edge = one-way street."/>
          <p:cNvSpPr txBox="1">
            <a:spLocks noGrp="1"/>
          </p:cNvSpPr>
          <p:nvPr>
            <p:ph type="body" idx="1"/>
          </p:nvPr>
        </p:nvSpPr>
        <p:spPr>
          <a:xfrm>
            <a:off x="838200" y="1085798"/>
            <a:ext cx="10515600" cy="7761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Vertex</a:t>
            </a:r>
            <a:r>
              <a:rPr dirty="0"/>
              <a:t> = intersection; </a:t>
            </a:r>
            <a:r>
              <a:rPr lang="en-US" dirty="0">
                <a:solidFill>
                  <a:srgbClr val="00B050"/>
                </a:solidFill>
              </a:rPr>
              <a:t>E</a:t>
            </a:r>
            <a:r>
              <a:rPr dirty="0">
                <a:solidFill>
                  <a:srgbClr val="00B050"/>
                </a:solidFill>
              </a:rPr>
              <a:t>dge </a:t>
            </a:r>
            <a:r>
              <a:rPr dirty="0"/>
              <a:t>= one-way street.</a:t>
            </a:r>
          </a:p>
        </p:txBody>
      </p:sp>
      <p:pic>
        <p:nvPicPr>
          <p:cNvPr id="922" name="holland-tunnel-gmaps.pdf" descr="holland-tunnel-gmaps.pdf"/>
          <p:cNvPicPr>
            <a:picLocks noChangeAspect="1"/>
          </p:cNvPicPr>
          <p:nvPr/>
        </p:nvPicPr>
        <p:blipFill>
          <a:blip r:embed="rId3"/>
          <a:srcRect l="4949" t="14705" r="11642" b="8265"/>
          <a:stretch>
            <a:fillRect/>
          </a:stretch>
        </p:blipFill>
        <p:spPr>
          <a:xfrm>
            <a:off x="2435643" y="1861984"/>
            <a:ext cx="6757126" cy="4822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70186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198"/>
            <a:ext cx="10515600" cy="742157"/>
          </a:xfrm>
        </p:spPr>
        <p:txBody>
          <a:bodyPr/>
          <a:lstStyle/>
          <a:p>
            <a:r>
              <a:rPr lang="en-US" dirty="0"/>
              <a:t>Directed Graph Connectivity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57072" y="1379602"/>
            <a:ext cx="6705601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A directed graph is </a:t>
            </a:r>
            <a:r>
              <a:rPr lang="en-US" sz="2600" dirty="0">
                <a:solidFill>
                  <a:schemeClr val="accent2"/>
                </a:solidFill>
              </a:rPr>
              <a:t>strongly connected</a:t>
            </a:r>
            <a:r>
              <a:rPr lang="en-US" sz="2600" dirty="0"/>
              <a:t> if there is a path from every vertex to every other vertex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 directed graph is </a:t>
            </a:r>
            <a:r>
              <a:rPr lang="en-US" sz="2600" dirty="0">
                <a:solidFill>
                  <a:schemeClr val="accent2"/>
                </a:solidFill>
              </a:rPr>
              <a:t>weakly connected</a:t>
            </a:r>
            <a:r>
              <a:rPr lang="en-US" sz="2600" dirty="0"/>
              <a:t> if there is a path from every vertex to every other vertex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ignoring direction of edges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 direct graph is </a:t>
            </a:r>
            <a:r>
              <a:rPr lang="en-US" sz="2600" dirty="0">
                <a:solidFill>
                  <a:schemeClr val="accent2"/>
                </a:solidFill>
              </a:rPr>
              <a:t>complete</a:t>
            </a:r>
            <a:r>
              <a:rPr lang="en-US" sz="2600" dirty="0"/>
              <a:t> or </a:t>
            </a:r>
            <a:r>
              <a:rPr lang="en-US" sz="2600" dirty="0">
                <a:solidFill>
                  <a:schemeClr val="accent2"/>
                </a:solidFill>
              </a:rPr>
              <a:t>fully connected</a:t>
            </a:r>
            <a:r>
              <a:rPr lang="en-US" sz="2600" dirty="0"/>
              <a:t>, if for all pairs of vertices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err="1">
                <a:latin typeface="Cambria Math"/>
                <a:ea typeface="Cambria Math"/>
                <a:cs typeface="Courier New" pitchFamily="49" charset="0"/>
              </a:rPr>
              <a:t>≠v</a:t>
            </a:r>
            <a:r>
              <a:rPr lang="en-US" dirty="0">
                <a:latin typeface="Cambria Math"/>
                <a:ea typeface="Cambria Math"/>
                <a:cs typeface="Courier New" pitchFamily="49" charset="0"/>
              </a:rPr>
              <a:t> </a:t>
            </a:r>
            <a:r>
              <a:rPr lang="en-US" sz="2600" dirty="0"/>
              <a:t>, there exists an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edge</a:t>
            </a:r>
            <a:r>
              <a:rPr lang="en-US" sz="2600" dirty="0"/>
              <a:t> from </a:t>
            </a:r>
            <a:r>
              <a:rPr lang="en-US" sz="26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u</a:t>
            </a:r>
            <a:r>
              <a:rPr lang="en-US" sz="2600" dirty="0"/>
              <a:t> to </a:t>
            </a:r>
            <a:r>
              <a:rPr lang="en-US" sz="2600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endParaRPr lang="en-US" sz="26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839200" y="990601"/>
            <a:ext cx="1600200" cy="1400175"/>
            <a:chOff x="4272" y="2640"/>
            <a:chExt cx="768" cy="672"/>
          </a:xfrm>
        </p:grpSpPr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60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880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8" idx="3"/>
              <a:endCxn id="11" idx="7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36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8" idx="5"/>
              <a:endCxn id="10" idx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4724" y="280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9" idx="7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724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5"/>
              <a:endCxn id="9" idx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4436" y="3044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9" idx="0"/>
              <a:endCxn id="8" idx="4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4656" y="28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7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839200" y="2895601"/>
            <a:ext cx="1600200" cy="1400175"/>
            <a:chOff x="4272" y="3072"/>
            <a:chExt cx="768" cy="672"/>
          </a:xfrm>
        </p:grpSpPr>
        <p:sp>
          <p:nvSpPr>
            <p:cNvPr id="18" name="Oval 1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60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19" name="Oval 1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60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0" name="Oval 1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48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1" name="Oval 1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72" y="3312"/>
              <a:ext cx="192" cy="19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5"/>
              <a:endCxn id="20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4724" y="323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0"/>
            <p:cNvCxnSpPr>
              <a:cxnSpLocks noChangeShapeType="1"/>
              <a:stCxn id="20" idx="3"/>
              <a:endCxn id="19" idx="7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724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1"/>
            <p:cNvCxnSpPr>
              <a:cxnSpLocks noChangeShapeType="1"/>
              <a:stCxn id="21" idx="5"/>
              <a:endCxn id="19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4436" y="3476"/>
              <a:ext cx="152" cy="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839200" y="4781550"/>
            <a:ext cx="1600200" cy="1200150"/>
            <a:chOff x="4032" y="3216"/>
            <a:chExt cx="1008" cy="756"/>
          </a:xfrm>
        </p:grpSpPr>
        <p:sp>
          <p:nvSpPr>
            <p:cNvPr id="26" name="Oval 2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10" y="3216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7" name="Oval 2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10" y="3720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8" name="Oval 2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88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32" y="3468"/>
              <a:ext cx="252" cy="252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>
                <a:latin typeface="Cambria Math" pitchFamily="18" charset="0"/>
              </a:endParaRPr>
            </a:p>
          </p:txBody>
        </p:sp>
        <p:cxnSp>
          <p:nvCxnSpPr>
            <p:cNvPr id="30" name="AutoShape 27"/>
            <p:cNvCxnSpPr>
              <a:cxnSpLocks noChangeShapeType="1"/>
              <a:stCxn id="27" idx="0"/>
              <a:endCxn id="26" idx="4"/>
            </p:cNvCxnSpPr>
            <p:nvPr>
              <p:custDataLst>
                <p:tags r:id="rId8"/>
              </p:custDataLst>
            </p:nvPr>
          </p:nvCxnSpPr>
          <p:spPr bwMode="auto">
            <a:xfrm flipV="1">
              <a:off x="4536" y="3468"/>
              <a:ext cx="0" cy="2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1" name="AutoShape 28"/>
            <p:cNvCxnSpPr>
              <a:cxnSpLocks noChangeShapeType="1"/>
              <a:stCxn id="29" idx="6"/>
              <a:endCxn id="28" idx="2"/>
            </p:cNvCxnSpPr>
            <p:nvPr>
              <p:custDataLst>
                <p:tags r:id="rId9"/>
              </p:custDataLst>
            </p:nvPr>
          </p:nvCxnSpPr>
          <p:spPr bwMode="auto">
            <a:xfrm>
              <a:off x="4284" y="3594"/>
              <a:ext cx="50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26" idx="2"/>
              <a:endCxn id="29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158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26" idx="6"/>
              <a:endCxn id="28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662" y="3342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28" idx="4"/>
              <a:endCxn id="27" idx="6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662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27" idx="2"/>
              <a:endCxn id="29" idx="4"/>
            </p:cNvCxnSpPr>
            <p:nvPr>
              <p:custDataLst>
                <p:tags r:id="rId13"/>
              </p:custDataLst>
            </p:nvPr>
          </p:nvCxnSpPr>
          <p:spPr bwMode="auto">
            <a:xfrm flipH="1" flipV="1">
              <a:off x="4158" y="3720"/>
              <a:ext cx="25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844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847725"/>
          </a:xfrm>
        </p:spPr>
        <p:txBody>
          <a:bodyPr/>
          <a:lstStyle/>
          <a:p>
            <a:r>
              <a:rPr lang="en-US" dirty="0"/>
              <a:t>Path Length and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1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Path length</a:t>
            </a:r>
            <a:r>
              <a:rPr lang="en-US" dirty="0"/>
              <a:t>: Number of edges in a path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Path cost</a:t>
            </a:r>
            <a:r>
              <a:rPr lang="en-US" dirty="0"/>
              <a:t>: Sum of the weights of each edge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Example where </a:t>
            </a:r>
          </a:p>
          <a:p>
            <a:pPr marL="0" indent="0">
              <a:buNone/>
              <a:tabLst>
                <a:tab pos="749300" algn="l"/>
              </a:tabLst>
            </a:pPr>
            <a:r>
              <a:rPr lang="en-US" sz="2600" dirty="0"/>
              <a:t>P= [Seattle, Salt Lake City, Chicago, Dallas, San Francisco, Seattle]</a:t>
            </a:r>
          </a:p>
        </p:txBody>
      </p:sp>
      <p:cxnSp>
        <p:nvCxnSpPr>
          <p:cNvPr id="9" name="AutoShape 6"/>
          <p:cNvCxnSpPr>
            <a:cxnSpLocks noChangeShapeType="1"/>
            <a:stCxn id="7" idx="0"/>
            <a:endCxn id="8" idx="4"/>
          </p:cNvCxnSpPr>
          <p:nvPr>
            <p:custDataLst>
              <p:tags r:id="rId1"/>
            </p:custDataLst>
          </p:nvPr>
        </p:nvCxnSpPr>
        <p:spPr bwMode="auto">
          <a:xfrm flipH="1" flipV="1">
            <a:off x="3106738" y="4144518"/>
            <a:ext cx="209550" cy="185420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3" name="AutoShape 10"/>
          <p:cNvCxnSpPr>
            <a:cxnSpLocks noChangeShapeType="1"/>
            <a:stCxn id="12" idx="4"/>
            <a:endCxn id="11" idx="7"/>
          </p:cNvCxnSpPr>
          <p:nvPr>
            <p:custDataLst>
              <p:tags r:id="rId2"/>
            </p:custDataLst>
          </p:nvPr>
        </p:nvCxnSpPr>
        <p:spPr bwMode="auto">
          <a:xfrm rot="5400000">
            <a:off x="5950398" y="4850163"/>
            <a:ext cx="1789458" cy="902047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4" name="AutoShape 11"/>
          <p:cNvCxnSpPr>
            <a:cxnSpLocks noChangeShapeType="1"/>
            <a:stCxn id="12" idx="2"/>
            <a:endCxn id="8" idx="6"/>
          </p:cNvCxnSpPr>
          <p:nvPr>
            <p:custDataLst>
              <p:tags r:id="rId3"/>
            </p:custDataLst>
          </p:nvPr>
        </p:nvCxnSpPr>
        <p:spPr bwMode="auto">
          <a:xfrm flipH="1" flipV="1">
            <a:off x="3298825" y="3952431"/>
            <a:ext cx="38100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2"/>
          <p:cNvCxnSpPr>
            <a:cxnSpLocks noChangeShapeType="1"/>
            <a:stCxn id="8" idx="5"/>
            <a:endCxn id="10" idx="1"/>
          </p:cNvCxnSpPr>
          <p:nvPr>
            <p:custDataLst>
              <p:tags r:id="rId4"/>
            </p:custDataLst>
          </p:nvPr>
        </p:nvCxnSpPr>
        <p:spPr bwMode="auto">
          <a:xfrm>
            <a:off x="3230563" y="4093718"/>
            <a:ext cx="1289050" cy="76835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6" name="AutoShape 13"/>
          <p:cNvCxnSpPr>
            <a:cxnSpLocks noChangeShapeType="1"/>
            <a:stCxn id="7" idx="7"/>
            <a:endCxn id="10" idx="3"/>
          </p:cNvCxnSpPr>
          <p:nvPr>
            <p:custDataLst>
              <p:tags r:id="rId5"/>
            </p:custDataLst>
          </p:nvPr>
        </p:nvCxnSpPr>
        <p:spPr bwMode="auto">
          <a:xfrm flipV="1">
            <a:off x="3440113" y="5136706"/>
            <a:ext cx="1079500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10" idx="5"/>
            <a:endCxn id="11" idx="1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4920110" y="4968878"/>
            <a:ext cx="1072254" cy="13818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7"/>
            <a:endCxn id="12" idx="3"/>
          </p:cNvCxnSpPr>
          <p:nvPr>
            <p:custDataLst>
              <p:tags r:id="rId7"/>
            </p:custDataLst>
          </p:nvPr>
        </p:nvCxnSpPr>
        <p:spPr bwMode="auto">
          <a:xfrm flipV="1">
            <a:off x="4765675" y="4368356"/>
            <a:ext cx="2406650" cy="493712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  <a:stCxn id="11" idx="2"/>
            <a:endCxn id="7" idx="6"/>
          </p:cNvCxnSpPr>
          <p:nvPr>
            <p:custDataLst>
              <p:tags r:id="rId8"/>
            </p:custDataLst>
          </p:nvPr>
        </p:nvCxnSpPr>
        <p:spPr bwMode="auto">
          <a:xfrm rot="10800000">
            <a:off x="3490915" y="6186043"/>
            <a:ext cx="2605087" cy="133350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</p:cxnSp>
      <p:sp>
        <p:nvSpPr>
          <p:cNvPr id="20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05001" y="3985768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4" y="6373368"/>
            <a:ext cx="1591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22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7001" y="6297168"/>
            <a:ext cx="808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23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72275" y="3630168"/>
            <a:ext cx="99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24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83138" y="4823968"/>
            <a:ext cx="1553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5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11739" y="3717481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3.5</a:t>
            </a:r>
          </a:p>
        </p:txBody>
      </p:sp>
      <p:sp>
        <p:nvSpPr>
          <p:cNvPr id="26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81450" y="426358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7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4975" y="433343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8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1" y="5306568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2.5</a:t>
            </a: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98963" y="593998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0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32113" y="489223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3984" y="5101781"/>
            <a:ext cx="61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2.5</a:t>
            </a:r>
          </a:p>
        </p:txBody>
      </p:sp>
      <p:sp>
        <p:nvSpPr>
          <p:cNvPr id="32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03851" y="5381181"/>
            <a:ext cx="505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2.5</a:t>
            </a:r>
          </a:p>
        </p:txBody>
      </p:sp>
      <p:sp>
        <p:nvSpPr>
          <p:cNvPr id="33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96200" y="3858768"/>
            <a:ext cx="18778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length(</a:t>
            </a: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) = 5</a:t>
            </a:r>
          </a:p>
          <a:p>
            <a:r>
              <a:rPr lang="en-US" sz="2400" dirty="0"/>
              <a:t>cost(</a:t>
            </a: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) = 11.5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420065" y="5432150"/>
            <a:ext cx="2732543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Length is sometimes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called "unweighted cost"</a:t>
            </a:r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3141663" y="6011418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" name="Oval 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932113" y="3777806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0" name="Oval 7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4467225" y="4825556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0" y="6144768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2" name="Oval 9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7121525" y="4057206"/>
            <a:ext cx="349250" cy="3492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390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744347"/>
          </a:xfrm>
        </p:spPr>
        <p:txBody>
          <a:bodyPr/>
          <a:lstStyle/>
          <a:p>
            <a:r>
              <a:rPr lang="en-US" dirty="0"/>
              <a:t>Simple Paths and Cycles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simple path</a:t>
            </a:r>
            <a:r>
              <a:rPr lang="en-US" dirty="0"/>
              <a:t> repeats no vertices (except the first might be the last):</a:t>
            </a:r>
          </a:p>
          <a:p>
            <a:pPr>
              <a:buNone/>
            </a:pPr>
            <a:r>
              <a:rPr lang="en-US" sz="2400" dirty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Dallas]</a:t>
            </a:r>
          </a:p>
          <a:p>
            <a:pPr>
              <a:buNone/>
            </a:pPr>
            <a:r>
              <a:rPr lang="en-US" sz="2400" dirty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cycle</a:t>
            </a:r>
            <a:r>
              <a:rPr lang="en-US" dirty="0"/>
              <a:t> is a path that ends where it begins:</a:t>
            </a:r>
          </a:p>
          <a:p>
            <a:pPr>
              <a:buNone/>
            </a:pPr>
            <a:r>
              <a:rPr lang="en-US" sz="2400" dirty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simple cycle</a:t>
            </a:r>
            <a:r>
              <a:rPr lang="en-US" dirty="0"/>
              <a:t> is a cycle and a simple path:</a:t>
            </a:r>
          </a:p>
          <a:p>
            <a:pPr>
              <a:buNone/>
            </a:pPr>
            <a:r>
              <a:rPr lang="en-US" sz="2400" dirty="0"/>
              <a:t>[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, Salt Lake City, San Francisco, Dallas, </a:t>
            </a:r>
            <a:r>
              <a:rPr lang="en-US" sz="2400" dirty="0">
                <a:solidFill>
                  <a:srgbClr val="00B050"/>
                </a:solidFill>
              </a:rPr>
              <a:t>Seattle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800669"/>
          </a:xfrm>
        </p:spPr>
        <p:txBody>
          <a:bodyPr>
            <a:normAutofit/>
          </a:bodyPr>
          <a:lstStyle/>
          <a:p>
            <a:r>
              <a:rPr lang="en-US" sz="3600" dirty="0"/>
              <a:t>Paths and Cycles in Directed Graphs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48512" y="1315275"/>
            <a:ext cx="7239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there a path from A to D?</a:t>
            </a:r>
          </a:p>
          <a:p>
            <a:endParaRPr lang="en-US" dirty="0"/>
          </a:p>
          <a:p>
            <a:r>
              <a:rPr lang="en-US" dirty="0"/>
              <a:t>Does the graph contain any cycles?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211312" y="1315275"/>
            <a:ext cx="1066800" cy="52117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48133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42730" y="2389070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813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8649" y="2377611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4813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66961" y="3000039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813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55385" y="322027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48137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516521" y="2082521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48138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98386" y="2072811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</a:p>
        </p:txBody>
      </p:sp>
      <p:cxnSp>
        <p:nvCxnSpPr>
          <p:cNvPr id="48139" name="AutoShape 10"/>
          <p:cNvCxnSpPr>
            <a:cxnSpLocks noChangeShapeType="1"/>
            <a:stCxn id="48137" idx="3"/>
            <a:endCxn id="48135" idx="6"/>
          </p:cNvCxnSpPr>
          <p:nvPr>
            <p:custDataLst>
              <p:tags r:id="rId9"/>
            </p:custDataLst>
          </p:nvPr>
        </p:nvCxnSpPr>
        <p:spPr bwMode="auto">
          <a:xfrm flipH="1">
            <a:off x="5750147" y="2409592"/>
            <a:ext cx="822490" cy="78204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  <p:cxnSp>
        <p:nvCxnSpPr>
          <p:cNvPr id="48140" name="AutoShape 11"/>
          <p:cNvCxnSpPr>
            <a:cxnSpLocks noChangeShapeType="1"/>
            <a:stCxn id="48135" idx="2"/>
            <a:endCxn id="48133" idx="5"/>
          </p:cNvCxnSpPr>
          <p:nvPr>
            <p:custDataLst>
              <p:tags r:id="rId10"/>
            </p:custDataLst>
          </p:nvPr>
        </p:nvCxnSpPr>
        <p:spPr bwMode="auto">
          <a:xfrm flipH="1" flipV="1">
            <a:off x="4170569" y="2736066"/>
            <a:ext cx="1177235" cy="4555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  <p:sp>
        <p:nvSpPr>
          <p:cNvPr id="48141" name="Oval 12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098731" y="1673789"/>
            <a:ext cx="383186" cy="383186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/>
          </a:p>
        </p:txBody>
      </p:sp>
      <p:cxnSp>
        <p:nvCxnSpPr>
          <p:cNvPr id="48142" name="AutoShape 13"/>
          <p:cNvCxnSpPr>
            <a:cxnSpLocks noChangeShapeType="1"/>
            <a:stCxn id="48137" idx="1"/>
            <a:endCxn id="48141" idx="6"/>
          </p:cNvCxnSpPr>
          <p:nvPr>
            <p:custDataLst>
              <p:tags r:id="rId12"/>
            </p:custDataLst>
          </p:nvPr>
        </p:nvCxnSpPr>
        <p:spPr bwMode="auto">
          <a:xfrm flipH="1" flipV="1">
            <a:off x="5481917" y="1865383"/>
            <a:ext cx="1090720" cy="27325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</p:cxnSp>
      <p:sp>
        <p:nvSpPr>
          <p:cNvPr id="48143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3368" y="1310811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</a:t>
            </a:r>
          </a:p>
        </p:txBody>
      </p:sp>
      <p:cxnSp>
        <p:nvCxnSpPr>
          <p:cNvPr id="48144" name="AutoShape 15"/>
          <p:cNvCxnSpPr>
            <a:cxnSpLocks noChangeShapeType="1"/>
            <a:stCxn id="48135" idx="0"/>
            <a:endCxn id="48141" idx="4"/>
          </p:cNvCxnSpPr>
          <p:nvPr>
            <p:custDataLst>
              <p:tags r:id="rId14"/>
            </p:custDataLst>
          </p:nvPr>
        </p:nvCxnSpPr>
        <p:spPr bwMode="auto">
          <a:xfrm flipH="1" flipV="1">
            <a:off x="5290324" y="2056975"/>
            <a:ext cx="268230" cy="94306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</p:spTree>
    <p:extLst>
      <p:ext uri="{BB962C8B-B14F-4D97-AF65-F5344CB8AC3E}">
        <p14:creationId xmlns:p14="http://schemas.microsoft.com/office/powerpoint/2010/main" val="289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91270"/>
            <a:ext cx="10515600" cy="708233"/>
          </a:xfrm>
        </p:spPr>
        <p:txBody>
          <a:bodyPr/>
          <a:lstStyle/>
          <a:p>
            <a:r>
              <a:rPr lang="en-US" dirty="0"/>
              <a:t>Trees as Graphs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76662"/>
            <a:ext cx="8150087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When talking about graphs, we say a </a:t>
            </a:r>
            <a:r>
              <a:rPr lang="en-US" dirty="0">
                <a:solidFill>
                  <a:schemeClr val="accent2"/>
                </a:solidFill>
              </a:rPr>
              <a:t>tree</a:t>
            </a:r>
            <a:r>
              <a:rPr lang="en-US" dirty="0"/>
              <a:t> is a graph that is:</a:t>
            </a:r>
          </a:p>
          <a:p>
            <a:r>
              <a:rPr lang="en-US" dirty="0"/>
              <a:t>undirected</a:t>
            </a:r>
          </a:p>
          <a:p>
            <a:r>
              <a:rPr lang="en-US" dirty="0"/>
              <a:t>acyclic</a:t>
            </a:r>
          </a:p>
          <a:p>
            <a:r>
              <a:rPr lang="en-US" dirty="0"/>
              <a:t>connected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All trees are graphs, but NOT all graphs are trees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dirty="0"/>
              <a:t>How does this relate to the trees we know and "love"?</a:t>
            </a:r>
          </a:p>
        </p:txBody>
      </p:sp>
      <p:grpSp>
        <p:nvGrpSpPr>
          <p:cNvPr id="58373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170504" y="1485900"/>
            <a:ext cx="1524000" cy="3886200"/>
            <a:chOff x="3984" y="1008"/>
            <a:chExt cx="1104" cy="2928"/>
          </a:xfrm>
        </p:grpSpPr>
        <p:sp>
          <p:nvSpPr>
            <p:cNvPr id="58375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58376" name="AutoShape 5"/>
            <p:cNvCxnSpPr>
              <a:cxnSpLocks noChangeShapeType="1"/>
              <a:stCxn id="58375" idx="0"/>
              <a:endCxn id="58378" idx="4"/>
            </p:cNvCxnSpPr>
            <p:nvPr>
              <p:custDataLst>
                <p:tags r:id="rId5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77" name="AutoShape 6"/>
            <p:cNvCxnSpPr>
              <a:cxnSpLocks noChangeShapeType="1"/>
              <a:stCxn id="58375" idx="4"/>
              <a:endCxn id="58383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78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8379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D</a:t>
              </a:r>
            </a:p>
          </p:txBody>
        </p:sp>
        <p:sp>
          <p:nvSpPr>
            <p:cNvPr id="58380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58381" name="AutoShape 10"/>
            <p:cNvCxnSpPr>
              <a:cxnSpLocks noChangeShapeType="1"/>
              <a:stCxn id="58378" idx="7"/>
              <a:endCxn id="58380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2" name="AutoShape 11"/>
            <p:cNvCxnSpPr>
              <a:cxnSpLocks noChangeShapeType="1"/>
              <a:stCxn id="58378" idx="1"/>
              <a:endCxn id="58379" idx="5"/>
            </p:cNvCxnSpPr>
            <p:nvPr>
              <p:custDataLst>
                <p:tags r:id="rId11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3" name="Oval 12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8384" name="Oval 13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58385" name="AutoShape 14"/>
            <p:cNvCxnSpPr>
              <a:cxnSpLocks noChangeShapeType="1"/>
              <a:stCxn id="58383" idx="4"/>
              <a:endCxn id="5838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6" name="AutoShape 15"/>
            <p:cNvCxnSpPr>
              <a:cxnSpLocks noChangeShapeType="1"/>
              <a:stCxn id="58384" idx="3"/>
              <a:endCxn id="58389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7" name="Oval 16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58388" name="AutoShape 17"/>
            <p:cNvCxnSpPr>
              <a:cxnSpLocks noChangeShapeType="1"/>
              <a:stCxn id="58384" idx="5"/>
              <a:endCxn id="58387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9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05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>
            <a:extLst>
              <a:ext uri="{FF2B5EF4-FFF2-40B4-BE49-F238E27FC236}">
                <a16:creationId xmlns:a16="http://schemas.microsoft.com/office/drawing/2014/main" id="{66DF6E06-6AFE-F943-865E-20F2C61EC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7474"/>
            <a:ext cx="10515600" cy="768351"/>
          </a:xfrm>
        </p:spPr>
        <p:txBody>
          <a:bodyPr/>
          <a:lstStyle/>
          <a:p>
            <a:r>
              <a:rPr lang="en-US" altLang="en-US" dirty="0"/>
              <a:t>Linked Lists, Trees, Graphs</a:t>
            </a:r>
          </a:p>
        </p:txBody>
      </p:sp>
      <p:sp>
        <p:nvSpPr>
          <p:cNvPr id="735235" name="Rectangle 3">
            <a:extLst>
              <a:ext uri="{FF2B5EF4-FFF2-40B4-BE49-F238E27FC236}">
                <a16:creationId xmlns:a16="http://schemas.microsoft.com/office/drawing/2014/main" id="{A3E27751-18BE-4845-A08D-8FCC228F3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104" y="1247776"/>
            <a:ext cx="9144000" cy="5562600"/>
          </a:xfrm>
        </p:spPr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</a:rPr>
              <a:t>A </a:t>
            </a:r>
            <a:r>
              <a:rPr lang="en-US" altLang="en-US" i="1" dirty="0">
                <a:solidFill>
                  <a:srgbClr val="262626"/>
                </a:solidFill>
              </a:rPr>
              <a:t>binary tree</a:t>
            </a:r>
            <a:r>
              <a:rPr lang="en-US" altLang="en-US" dirty="0">
                <a:solidFill>
                  <a:srgbClr val="262626"/>
                </a:solidFill>
              </a:rPr>
              <a:t> is a graph with some restrictions: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The tree is an unweighted, directed, acyclic graph (DAG).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Each node's in-degree is at most 1, and out-degree is at most 2.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There is exactly one path from the root to every node.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dirty="0">
                <a:solidFill>
                  <a:srgbClr val="262626"/>
                </a:solidFill>
              </a:rPr>
              <a:t>A </a:t>
            </a:r>
            <a:r>
              <a:rPr lang="en-US" altLang="en-US" i="1" dirty="0">
                <a:solidFill>
                  <a:srgbClr val="262626"/>
                </a:solidFill>
              </a:rPr>
              <a:t>linked list</a:t>
            </a:r>
            <a:r>
              <a:rPr lang="en-US" altLang="en-US" dirty="0">
                <a:solidFill>
                  <a:srgbClr val="262626"/>
                </a:solidFill>
              </a:rPr>
              <a:t> is also a graph: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Unweighted DAG.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In/out degree of at most 1 for all nodes.</a:t>
            </a:r>
          </a:p>
        </p:txBody>
      </p:sp>
      <p:sp>
        <p:nvSpPr>
          <p:cNvPr id="735237" name="Oval 4">
            <a:extLst>
              <a:ext uri="{FF2B5EF4-FFF2-40B4-BE49-F238E27FC236}">
                <a16:creationId xmlns:a16="http://schemas.microsoft.com/office/drawing/2014/main" id="{8C25E8E1-2ADC-6A40-B13A-339F2CB086E8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991600" y="26974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F</a:t>
            </a:r>
          </a:p>
        </p:txBody>
      </p:sp>
      <p:cxnSp>
        <p:nvCxnSpPr>
          <p:cNvPr id="735238" name="AutoShape 5">
            <a:extLst>
              <a:ext uri="{FF2B5EF4-FFF2-40B4-BE49-F238E27FC236}">
                <a16:creationId xmlns:a16="http://schemas.microsoft.com/office/drawing/2014/main" id="{326C757D-5A05-E148-881B-176371ED4DDA}"/>
              </a:ext>
            </a:extLst>
          </p:cNvPr>
          <p:cNvCxnSpPr>
            <a:cxnSpLocks noChangeShapeType="1"/>
            <a:stCxn id="735237" idx="3"/>
            <a:endCxn id="735240" idx="0"/>
          </p:cNvCxnSpPr>
          <p:nvPr>
            <p:custDataLst>
              <p:tags r:id="rId2"/>
            </p:custDataLst>
          </p:nvPr>
        </p:nvCxnSpPr>
        <p:spPr bwMode="auto">
          <a:xfrm flipH="1">
            <a:off x="8382001" y="3097531"/>
            <a:ext cx="676275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5239" name="AutoShape 6">
            <a:extLst>
              <a:ext uri="{FF2B5EF4-FFF2-40B4-BE49-F238E27FC236}">
                <a16:creationId xmlns:a16="http://schemas.microsoft.com/office/drawing/2014/main" id="{85AEE25E-54FA-0445-B0AF-628B89CE3B17}"/>
              </a:ext>
            </a:extLst>
          </p:cNvPr>
          <p:cNvCxnSpPr>
            <a:cxnSpLocks noChangeShapeType="1"/>
            <a:stCxn id="735237" idx="5"/>
            <a:endCxn id="735245" idx="0"/>
          </p:cNvCxnSpPr>
          <p:nvPr>
            <p:custDataLst>
              <p:tags r:id="rId3"/>
            </p:custDataLst>
          </p:nvPr>
        </p:nvCxnSpPr>
        <p:spPr bwMode="auto">
          <a:xfrm>
            <a:off x="9382126" y="3097531"/>
            <a:ext cx="904875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40" name="Oval 7">
            <a:extLst>
              <a:ext uri="{FF2B5EF4-FFF2-40B4-BE49-F238E27FC236}">
                <a16:creationId xmlns:a16="http://schemas.microsoft.com/office/drawing/2014/main" id="{7517EFC4-AFFA-7D46-82A6-345E8D54F370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153400" y="36118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735241" name="Oval 8">
            <a:extLst>
              <a:ext uri="{FF2B5EF4-FFF2-40B4-BE49-F238E27FC236}">
                <a16:creationId xmlns:a16="http://schemas.microsoft.com/office/drawing/2014/main" id="{1119BB67-B4D6-324D-B567-DC3E6FC666DF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696200" y="44500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735242" name="Oval 9">
            <a:extLst>
              <a:ext uri="{FF2B5EF4-FFF2-40B4-BE49-F238E27FC236}">
                <a16:creationId xmlns:a16="http://schemas.microsoft.com/office/drawing/2014/main" id="{9063AA2A-AAE7-8243-9939-F40C4043BABA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610600" y="44500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E</a:t>
            </a:r>
          </a:p>
        </p:txBody>
      </p:sp>
      <p:cxnSp>
        <p:nvCxnSpPr>
          <p:cNvPr id="735243" name="AutoShape 10">
            <a:extLst>
              <a:ext uri="{FF2B5EF4-FFF2-40B4-BE49-F238E27FC236}">
                <a16:creationId xmlns:a16="http://schemas.microsoft.com/office/drawing/2014/main" id="{5ED98214-A8CC-B34F-8175-D06ED1E79F47}"/>
              </a:ext>
            </a:extLst>
          </p:cNvPr>
          <p:cNvCxnSpPr>
            <a:cxnSpLocks noChangeShapeType="1"/>
            <a:stCxn id="735240" idx="5"/>
            <a:endCxn id="735242" idx="0"/>
          </p:cNvCxnSpPr>
          <p:nvPr>
            <p:custDataLst>
              <p:tags r:id="rId7"/>
            </p:custDataLst>
          </p:nvPr>
        </p:nvCxnSpPr>
        <p:spPr bwMode="auto">
          <a:xfrm>
            <a:off x="8543926" y="4011931"/>
            <a:ext cx="295275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5244" name="AutoShape 11">
            <a:extLst>
              <a:ext uri="{FF2B5EF4-FFF2-40B4-BE49-F238E27FC236}">
                <a16:creationId xmlns:a16="http://schemas.microsoft.com/office/drawing/2014/main" id="{1F006701-B40D-2948-B995-6274FD86963E}"/>
              </a:ext>
            </a:extLst>
          </p:cNvPr>
          <p:cNvCxnSpPr>
            <a:cxnSpLocks noChangeShapeType="1"/>
            <a:stCxn id="735240" idx="3"/>
            <a:endCxn id="735241" idx="0"/>
          </p:cNvCxnSpPr>
          <p:nvPr>
            <p:custDataLst>
              <p:tags r:id="rId8"/>
            </p:custDataLst>
          </p:nvPr>
        </p:nvCxnSpPr>
        <p:spPr bwMode="auto">
          <a:xfrm flipH="1">
            <a:off x="7924801" y="4011931"/>
            <a:ext cx="295275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45" name="Oval 12">
            <a:extLst>
              <a:ext uri="{FF2B5EF4-FFF2-40B4-BE49-F238E27FC236}">
                <a16:creationId xmlns:a16="http://schemas.microsoft.com/office/drawing/2014/main" id="{636ABC15-4BA6-EB43-9F81-66474A05F947}"/>
              </a:ext>
            </a:extLst>
          </p:cNvPr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0058400" y="36118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K</a:t>
            </a:r>
          </a:p>
        </p:txBody>
      </p:sp>
      <p:sp>
        <p:nvSpPr>
          <p:cNvPr id="735246" name="Oval 13">
            <a:extLst>
              <a:ext uri="{FF2B5EF4-FFF2-40B4-BE49-F238E27FC236}">
                <a16:creationId xmlns:a16="http://schemas.microsoft.com/office/drawing/2014/main" id="{EB5355D3-2573-B146-A508-75F5D0EE8F61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9561513" y="44500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H</a:t>
            </a:r>
          </a:p>
        </p:txBody>
      </p:sp>
      <p:cxnSp>
        <p:nvCxnSpPr>
          <p:cNvPr id="735247" name="AutoShape 14">
            <a:extLst>
              <a:ext uri="{FF2B5EF4-FFF2-40B4-BE49-F238E27FC236}">
                <a16:creationId xmlns:a16="http://schemas.microsoft.com/office/drawing/2014/main" id="{1CD0ED0B-BF4A-3E43-9FD5-20B06CA5DC77}"/>
              </a:ext>
            </a:extLst>
          </p:cNvPr>
          <p:cNvCxnSpPr>
            <a:cxnSpLocks noChangeShapeType="1"/>
            <a:stCxn id="735245" idx="3"/>
            <a:endCxn id="735246" idx="0"/>
          </p:cNvCxnSpPr>
          <p:nvPr>
            <p:custDataLst>
              <p:tags r:id="rId11"/>
            </p:custDataLst>
          </p:nvPr>
        </p:nvCxnSpPr>
        <p:spPr bwMode="auto">
          <a:xfrm flipH="1">
            <a:off x="9790113" y="4011931"/>
            <a:ext cx="334962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5248" name="AutoShape 15">
            <a:extLst>
              <a:ext uri="{FF2B5EF4-FFF2-40B4-BE49-F238E27FC236}">
                <a16:creationId xmlns:a16="http://schemas.microsoft.com/office/drawing/2014/main" id="{A041A632-CA44-1140-BF95-63F9C65E008C}"/>
              </a:ext>
            </a:extLst>
          </p:cNvPr>
          <p:cNvCxnSpPr>
            <a:cxnSpLocks noChangeShapeType="1"/>
            <a:stCxn id="735246" idx="3"/>
            <a:endCxn id="735251" idx="0"/>
          </p:cNvCxnSpPr>
          <p:nvPr>
            <p:custDataLst>
              <p:tags r:id="rId12"/>
            </p:custDataLst>
          </p:nvPr>
        </p:nvCxnSpPr>
        <p:spPr bwMode="auto">
          <a:xfrm flipH="1">
            <a:off x="9372600" y="4850131"/>
            <a:ext cx="255588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49" name="Oval 16">
            <a:extLst>
              <a:ext uri="{FF2B5EF4-FFF2-40B4-BE49-F238E27FC236}">
                <a16:creationId xmlns:a16="http://schemas.microsoft.com/office/drawing/2014/main" id="{1AF26E20-55A3-C542-9DCD-203503BE725A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9982200" y="52882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J</a:t>
            </a:r>
          </a:p>
        </p:txBody>
      </p:sp>
      <p:cxnSp>
        <p:nvCxnSpPr>
          <p:cNvPr id="735250" name="AutoShape 17">
            <a:extLst>
              <a:ext uri="{FF2B5EF4-FFF2-40B4-BE49-F238E27FC236}">
                <a16:creationId xmlns:a16="http://schemas.microsoft.com/office/drawing/2014/main" id="{9561C0E4-93BA-6344-94BE-9B01A0BD5EEC}"/>
              </a:ext>
            </a:extLst>
          </p:cNvPr>
          <p:cNvCxnSpPr>
            <a:cxnSpLocks noChangeShapeType="1"/>
            <a:stCxn id="735246" idx="5"/>
            <a:endCxn id="735249" idx="0"/>
          </p:cNvCxnSpPr>
          <p:nvPr>
            <p:custDataLst>
              <p:tags r:id="rId14"/>
            </p:custDataLst>
          </p:nvPr>
        </p:nvCxnSpPr>
        <p:spPr bwMode="auto">
          <a:xfrm>
            <a:off x="9952038" y="4850131"/>
            <a:ext cx="258762" cy="428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51" name="Oval 18">
            <a:extLst>
              <a:ext uri="{FF2B5EF4-FFF2-40B4-BE49-F238E27FC236}">
                <a16:creationId xmlns:a16="http://schemas.microsoft.com/office/drawing/2014/main" id="{A0081D09-29FE-2843-8FA2-6F11D4093F0A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0" y="528828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735252" name="Oval 4">
            <a:extLst>
              <a:ext uri="{FF2B5EF4-FFF2-40B4-BE49-F238E27FC236}">
                <a16:creationId xmlns:a16="http://schemas.microsoft.com/office/drawing/2014/main" id="{516E6F92-7532-5A41-8FE9-E251F1F937C2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743200" y="480060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A</a:t>
            </a:r>
          </a:p>
        </p:txBody>
      </p:sp>
      <p:cxnSp>
        <p:nvCxnSpPr>
          <p:cNvPr id="735253" name="AutoShape 5">
            <a:extLst>
              <a:ext uri="{FF2B5EF4-FFF2-40B4-BE49-F238E27FC236}">
                <a16:creationId xmlns:a16="http://schemas.microsoft.com/office/drawing/2014/main" id="{1414CCAD-649D-3147-B93C-1B256427150D}"/>
              </a:ext>
            </a:extLst>
          </p:cNvPr>
          <p:cNvCxnSpPr>
            <a:cxnSpLocks noChangeShapeType="1"/>
            <a:stCxn id="735252" idx="6"/>
            <a:endCxn id="735255" idx="2"/>
          </p:cNvCxnSpPr>
          <p:nvPr>
            <p:custDataLst>
              <p:tags r:id="rId17"/>
            </p:custDataLst>
          </p:nvPr>
        </p:nvCxnSpPr>
        <p:spPr bwMode="auto">
          <a:xfrm>
            <a:off x="3209925" y="5029200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5254" name="AutoShape 6">
            <a:extLst>
              <a:ext uri="{FF2B5EF4-FFF2-40B4-BE49-F238E27FC236}">
                <a16:creationId xmlns:a16="http://schemas.microsoft.com/office/drawing/2014/main" id="{51B678C2-E6EF-FA48-9D94-A69DA81D94B3}"/>
              </a:ext>
            </a:extLst>
          </p:cNvPr>
          <p:cNvCxnSpPr>
            <a:cxnSpLocks noChangeShapeType="1"/>
            <a:stCxn id="735255" idx="6"/>
            <a:endCxn id="735258" idx="2"/>
          </p:cNvCxnSpPr>
          <p:nvPr>
            <p:custDataLst>
              <p:tags r:id="rId18"/>
            </p:custDataLst>
          </p:nvPr>
        </p:nvCxnSpPr>
        <p:spPr bwMode="auto">
          <a:xfrm>
            <a:off x="4048125" y="5029200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55" name="Oval 7">
            <a:extLst>
              <a:ext uri="{FF2B5EF4-FFF2-40B4-BE49-F238E27FC236}">
                <a16:creationId xmlns:a16="http://schemas.microsoft.com/office/drawing/2014/main" id="{7C81A00E-6763-2D45-BBCA-B318FF8C1DD6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3581400" y="480060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735256" name="Oval 8">
            <a:extLst>
              <a:ext uri="{FF2B5EF4-FFF2-40B4-BE49-F238E27FC236}">
                <a16:creationId xmlns:a16="http://schemas.microsoft.com/office/drawing/2014/main" id="{51CF43B9-BFDF-8F4E-A577-3E9155DA0541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57800" y="480060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D</a:t>
            </a:r>
          </a:p>
        </p:txBody>
      </p:sp>
      <p:cxnSp>
        <p:nvCxnSpPr>
          <p:cNvPr id="735257" name="AutoShape 11">
            <a:extLst>
              <a:ext uri="{FF2B5EF4-FFF2-40B4-BE49-F238E27FC236}">
                <a16:creationId xmlns:a16="http://schemas.microsoft.com/office/drawing/2014/main" id="{81DA9B84-3665-0C49-B849-E1665EB617F2}"/>
              </a:ext>
            </a:extLst>
          </p:cNvPr>
          <p:cNvCxnSpPr>
            <a:cxnSpLocks noChangeShapeType="1"/>
            <a:stCxn id="735258" idx="6"/>
            <a:endCxn id="735256" idx="2"/>
          </p:cNvCxnSpPr>
          <p:nvPr>
            <p:custDataLst>
              <p:tags r:id="rId21"/>
            </p:custDataLst>
          </p:nvPr>
        </p:nvCxnSpPr>
        <p:spPr bwMode="auto">
          <a:xfrm>
            <a:off x="4886325" y="5029200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5258" name="Oval 12">
            <a:extLst>
              <a:ext uri="{FF2B5EF4-FFF2-40B4-BE49-F238E27FC236}">
                <a16:creationId xmlns:a16="http://schemas.microsoft.com/office/drawing/2014/main" id="{7CAD2910-4697-C347-AE92-D54CA1C11771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4800600"/>
            <a:ext cx="457200" cy="4572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1323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8342BDA5-4B35-D047-9D8C-7B0407F2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62"/>
            <a:ext cx="10515600" cy="701675"/>
          </a:xfrm>
        </p:spPr>
        <p:txBody>
          <a:bodyPr/>
          <a:lstStyle/>
          <a:p>
            <a:r>
              <a:rPr lang="en-US" altLang="en-US" dirty="0"/>
              <a:t>Graphs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78220E7D-BD25-A640-AA35-98833BEA0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013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00B050"/>
                </a:solidFill>
              </a:rPr>
              <a:t>Graph</a:t>
            </a:r>
            <a:r>
              <a:rPr lang="en-US" altLang="en-US" dirty="0">
                <a:solidFill>
                  <a:srgbClr val="262626"/>
                </a:solidFill>
              </a:rPr>
              <a:t>: </a:t>
            </a:r>
            <a:r>
              <a:rPr lang="en-US" dirty="0"/>
              <a:t>A graph is a formalism for representing relationships among items</a:t>
            </a:r>
          </a:p>
          <a:p>
            <a:r>
              <a:rPr lang="en-US" altLang="en-US" dirty="0">
                <a:solidFill>
                  <a:srgbClr val="262626"/>
                </a:solidFill>
              </a:rPr>
              <a:t>A data structure containing: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a set of </a:t>
            </a:r>
            <a:r>
              <a:rPr lang="en-US" altLang="en-US" b="1" dirty="0">
                <a:solidFill>
                  <a:srgbClr val="0054FF"/>
                </a:solidFill>
              </a:rPr>
              <a:t>vertices</a:t>
            </a:r>
            <a:r>
              <a:rPr lang="en-US" altLang="en-US" dirty="0">
                <a:solidFill>
                  <a:srgbClr val="404040"/>
                </a:solidFill>
              </a:rPr>
              <a:t> </a:t>
            </a:r>
            <a:r>
              <a:rPr lang="en-US" altLang="en-US" i="1" dirty="0">
                <a:solidFill>
                  <a:srgbClr val="404040"/>
                </a:solidFill>
              </a:rPr>
              <a:t>V</a:t>
            </a:r>
            <a:r>
              <a:rPr lang="en-US" altLang="en-US" dirty="0">
                <a:solidFill>
                  <a:srgbClr val="404040"/>
                </a:solidFill>
              </a:rPr>
              <a:t>,   </a:t>
            </a:r>
            <a:r>
              <a:rPr lang="en-US" altLang="en-US" sz="2000" i="1" dirty="0"/>
              <a:t>(sometimes called nodes)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a set of </a:t>
            </a:r>
            <a:r>
              <a:rPr lang="en-US" altLang="en-US" b="1" dirty="0">
                <a:solidFill>
                  <a:srgbClr val="0054FF"/>
                </a:solidFill>
              </a:rPr>
              <a:t>edges</a:t>
            </a:r>
            <a:r>
              <a:rPr lang="en-US" altLang="en-US" dirty="0">
                <a:solidFill>
                  <a:srgbClr val="404040"/>
                </a:solidFill>
              </a:rPr>
              <a:t> </a:t>
            </a:r>
            <a:r>
              <a:rPr lang="en-US" altLang="en-US" i="1" dirty="0">
                <a:solidFill>
                  <a:srgbClr val="404040"/>
                </a:solidFill>
              </a:rPr>
              <a:t>E</a:t>
            </a:r>
            <a:r>
              <a:rPr lang="en-US" altLang="en-US" dirty="0">
                <a:solidFill>
                  <a:srgbClr val="404040"/>
                </a:solidFill>
              </a:rPr>
              <a:t>, where an edge</a:t>
            </a:r>
            <a:br>
              <a:rPr lang="en-US" altLang="en-US" dirty="0">
                <a:solidFill>
                  <a:srgbClr val="404040"/>
                </a:solidFill>
              </a:rPr>
            </a:br>
            <a:r>
              <a:rPr lang="en-US" altLang="en-US" dirty="0">
                <a:solidFill>
                  <a:srgbClr val="404040"/>
                </a:solidFill>
              </a:rPr>
              <a:t>represents a connection between 2 vertices.</a:t>
            </a:r>
          </a:p>
          <a:p>
            <a:pPr lvl="2"/>
            <a:r>
              <a:rPr lang="en-US" altLang="en-US" dirty="0"/>
              <a:t>A graph is a pair: G = (V, E)</a:t>
            </a:r>
          </a:p>
          <a:p>
            <a:pPr lvl="2"/>
            <a:r>
              <a:rPr lang="en-US" altLang="en-US" dirty="0"/>
              <a:t>An edge is a pair (</a:t>
            </a:r>
            <a:r>
              <a:rPr lang="en-US" altLang="en-US" i="1" dirty="0"/>
              <a:t>v</a:t>
            </a:r>
            <a:r>
              <a:rPr lang="en-US" altLang="en-US" dirty="0"/>
              <a:t>, </a:t>
            </a:r>
            <a:r>
              <a:rPr lang="en-US" altLang="en-US" i="1" dirty="0"/>
              <a:t>w</a:t>
            </a:r>
            <a:r>
              <a:rPr lang="en-US" altLang="en-US" dirty="0"/>
              <a:t>) where </a:t>
            </a:r>
            <a:r>
              <a:rPr lang="en-US" altLang="en-US" i="1" dirty="0"/>
              <a:t>v</a:t>
            </a:r>
            <a:r>
              <a:rPr lang="en-US" altLang="en-US" dirty="0"/>
              <a:t>, </a:t>
            </a:r>
            <a:r>
              <a:rPr lang="en-US" altLang="en-US" i="1" dirty="0"/>
              <a:t>w</a:t>
            </a:r>
            <a:r>
              <a:rPr lang="en-US" altLang="en-US" dirty="0"/>
              <a:t> are in </a:t>
            </a:r>
            <a:r>
              <a:rPr lang="en-US" altLang="en-US" i="1" dirty="0"/>
              <a:t>V</a:t>
            </a:r>
          </a:p>
          <a:p>
            <a:endParaRPr lang="en-US" altLang="en-US" dirty="0">
              <a:solidFill>
                <a:srgbClr val="262626"/>
              </a:solidFill>
            </a:endParaRPr>
          </a:p>
          <a:p>
            <a:r>
              <a:rPr lang="en-US" altLang="en-US" dirty="0">
                <a:solidFill>
                  <a:srgbClr val="262626"/>
                </a:solidFill>
              </a:rPr>
              <a:t>the graph at right:</a:t>
            </a:r>
          </a:p>
          <a:p>
            <a:pPr lvl="1"/>
            <a:r>
              <a:rPr lang="en-US" altLang="en-US" i="1" dirty="0">
                <a:solidFill>
                  <a:srgbClr val="404040"/>
                </a:solidFill>
              </a:rPr>
              <a:t>V</a:t>
            </a:r>
            <a:r>
              <a:rPr lang="en-US" altLang="en-US" dirty="0">
                <a:solidFill>
                  <a:srgbClr val="404040"/>
                </a:solidFill>
              </a:rPr>
              <a:t> = {a, b, c, d}</a:t>
            </a:r>
          </a:p>
          <a:p>
            <a:pPr lvl="1"/>
            <a:r>
              <a:rPr lang="en-US" altLang="en-US" i="1" dirty="0">
                <a:solidFill>
                  <a:srgbClr val="404040"/>
                </a:solidFill>
              </a:rPr>
              <a:t>E</a:t>
            </a:r>
            <a:r>
              <a:rPr lang="en-US" altLang="en-US" dirty="0">
                <a:solidFill>
                  <a:srgbClr val="404040"/>
                </a:solidFill>
              </a:rPr>
              <a:t> = {(a, c), (b, c), (b, d), (c, d)}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degree</a:t>
            </a:r>
            <a:r>
              <a:rPr lang="en-US" altLang="en-US" dirty="0">
                <a:solidFill>
                  <a:srgbClr val="262626"/>
                </a:solidFill>
              </a:rPr>
              <a:t>: number of edges touching a given vertex.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at right: a=1, b=2, c=3, d=2</a:t>
            </a:r>
          </a:p>
        </p:txBody>
      </p:sp>
      <p:grpSp>
        <p:nvGrpSpPr>
          <p:cNvPr id="680973" name="Group 13">
            <a:extLst>
              <a:ext uri="{FF2B5EF4-FFF2-40B4-BE49-F238E27FC236}">
                <a16:creationId xmlns:a16="http://schemas.microsoft.com/office/drawing/2014/main" id="{4DD3A405-6454-204B-BA38-409936A0F0D1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029968"/>
            <a:ext cx="1676400" cy="1524000"/>
            <a:chOff x="4320" y="1344"/>
            <a:chExt cx="1056" cy="960"/>
          </a:xfrm>
        </p:grpSpPr>
        <p:sp>
          <p:nvSpPr>
            <p:cNvPr id="680964" name="Oval 4">
              <a:extLst>
                <a:ext uri="{FF2B5EF4-FFF2-40B4-BE49-F238E27FC236}">
                  <a16:creationId xmlns:a16="http://schemas.microsoft.com/office/drawing/2014/main" id="{985C89E0-C33F-6840-BD86-C150DA414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92"/>
              <a:ext cx="240" cy="24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680966" name="Oval 6">
              <a:extLst>
                <a:ext uri="{FF2B5EF4-FFF2-40B4-BE49-F238E27FC236}">
                  <a16:creationId xmlns:a16="http://schemas.microsoft.com/office/drawing/2014/main" id="{CF2A5D33-5F2C-9C4A-9A5C-40222CA6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016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680967" name="Oval 7">
              <a:extLst>
                <a:ext uri="{FF2B5EF4-FFF2-40B4-BE49-F238E27FC236}">
                  <a16:creationId xmlns:a16="http://schemas.microsoft.com/office/drawing/2014/main" id="{2AE0E2F9-F6F4-7447-91C0-2333B1CE2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344"/>
              <a:ext cx="240" cy="24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680968" name="Oval 8">
              <a:extLst>
                <a:ext uri="{FF2B5EF4-FFF2-40B4-BE49-F238E27FC236}">
                  <a16:creationId xmlns:a16="http://schemas.microsoft.com/office/drawing/2014/main" id="{E9EA8786-46B0-F144-B37F-95391F7BF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064"/>
              <a:ext cx="240" cy="24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80969" name="AutoShape 9">
              <a:extLst>
                <a:ext uri="{FF2B5EF4-FFF2-40B4-BE49-F238E27FC236}">
                  <a16:creationId xmlns:a16="http://schemas.microsoft.com/office/drawing/2014/main" id="{A9B17283-2CD3-F843-9DC8-304C32B8929C}"/>
                </a:ext>
              </a:extLst>
            </p:cNvPr>
            <p:cNvCxnSpPr>
              <a:cxnSpLocks noChangeShapeType="1"/>
              <a:stCxn id="680964" idx="4"/>
              <a:endCxn id="680966" idx="0"/>
            </p:cNvCxnSpPr>
            <p:nvPr/>
          </p:nvCxnSpPr>
          <p:spPr bwMode="auto">
            <a:xfrm flipH="1">
              <a:off x="4440" y="1638"/>
              <a:ext cx="96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0" name="AutoShape 10">
              <a:extLst>
                <a:ext uri="{FF2B5EF4-FFF2-40B4-BE49-F238E27FC236}">
                  <a16:creationId xmlns:a16="http://schemas.microsoft.com/office/drawing/2014/main" id="{F6C709AA-A58A-284A-BCE7-2C7F25AD51FD}"/>
                </a:ext>
              </a:extLst>
            </p:cNvPr>
            <p:cNvCxnSpPr>
              <a:cxnSpLocks noChangeShapeType="1"/>
              <a:stCxn id="680966" idx="6"/>
              <a:endCxn id="680968" idx="2"/>
            </p:cNvCxnSpPr>
            <p:nvPr/>
          </p:nvCxnSpPr>
          <p:spPr bwMode="auto">
            <a:xfrm>
              <a:off x="4566" y="2136"/>
              <a:ext cx="420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1" name="AutoShape 11">
              <a:extLst>
                <a:ext uri="{FF2B5EF4-FFF2-40B4-BE49-F238E27FC236}">
                  <a16:creationId xmlns:a16="http://schemas.microsoft.com/office/drawing/2014/main" id="{CA2AF961-24D5-924F-BC06-7D07FDB4A1EF}"/>
                </a:ext>
              </a:extLst>
            </p:cNvPr>
            <p:cNvCxnSpPr>
              <a:cxnSpLocks noChangeShapeType="1"/>
              <a:stCxn id="680968" idx="7"/>
              <a:endCxn id="680967" idx="4"/>
            </p:cNvCxnSpPr>
            <p:nvPr/>
          </p:nvCxnSpPr>
          <p:spPr bwMode="auto">
            <a:xfrm flipV="1">
              <a:off x="5197" y="1590"/>
              <a:ext cx="59" cy="5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2" name="AutoShape 12">
              <a:extLst>
                <a:ext uri="{FF2B5EF4-FFF2-40B4-BE49-F238E27FC236}">
                  <a16:creationId xmlns:a16="http://schemas.microsoft.com/office/drawing/2014/main" id="{773CA716-9683-5048-91C8-5335A508A620}"/>
                </a:ext>
              </a:extLst>
            </p:cNvPr>
            <p:cNvCxnSpPr>
              <a:cxnSpLocks noChangeShapeType="1"/>
              <a:stCxn id="680966" idx="7"/>
              <a:endCxn id="680967" idx="3"/>
            </p:cNvCxnSpPr>
            <p:nvPr/>
          </p:nvCxnSpPr>
          <p:spPr bwMode="auto">
            <a:xfrm flipV="1">
              <a:off x="4525" y="1555"/>
              <a:ext cx="646" cy="4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240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24333"/>
            <a:ext cx="10515600" cy="869950"/>
          </a:xfrm>
        </p:spPr>
        <p:txBody>
          <a:bodyPr/>
          <a:lstStyle/>
          <a:p>
            <a:r>
              <a:rPr lang="en-US" dirty="0"/>
              <a:t>Rooted Trees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05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are more accustomed to </a:t>
            </a:r>
            <a:r>
              <a:rPr lang="en-US" sz="2600" dirty="0">
                <a:solidFill>
                  <a:schemeClr val="accent2"/>
                </a:solidFill>
              </a:rPr>
              <a:t>rooted trees </a:t>
            </a:r>
            <a:r>
              <a:rPr lang="en-US" sz="2600" dirty="0"/>
              <a:t>where:</a:t>
            </a:r>
          </a:p>
          <a:p>
            <a:r>
              <a:rPr lang="en-US" sz="2600" dirty="0"/>
              <a:t>We identify a unique </a:t>
            </a:r>
            <a:r>
              <a:rPr lang="en-US" sz="2600" dirty="0">
                <a:solidFill>
                  <a:schemeClr val="accent2"/>
                </a:solidFill>
              </a:rPr>
              <a:t>root</a:t>
            </a:r>
          </a:p>
          <a:p>
            <a:r>
              <a:rPr lang="en-US" sz="2600" dirty="0"/>
              <a:t>We think of edges as directed: parent to children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600" dirty="0"/>
              <a:t>Picking a root gives a unique </a:t>
            </a:r>
            <a:br>
              <a:rPr lang="en-US" sz="2600" dirty="0"/>
            </a:br>
            <a:r>
              <a:rPr lang="en-US" sz="2600" dirty="0"/>
              <a:t>rooted tree</a:t>
            </a:r>
          </a:p>
          <a:p>
            <a:r>
              <a:rPr lang="en-US" sz="2600" dirty="0"/>
              <a:t>The tree is simply drawn </a:t>
            </a:r>
            <a:br>
              <a:rPr lang="en-US" sz="2600" dirty="0"/>
            </a:br>
            <a:r>
              <a:rPr lang="en-US" sz="2600" dirty="0"/>
              <a:t>differently and with </a:t>
            </a:r>
            <a:br>
              <a:rPr lang="en-US" sz="2600" dirty="0"/>
            </a:br>
            <a:r>
              <a:rPr lang="en-US" sz="2600" dirty="0"/>
              <a:t>undirected edges</a:t>
            </a:r>
          </a:p>
        </p:txBody>
      </p:sp>
      <p:grpSp>
        <p:nvGrpSpPr>
          <p:cNvPr id="60421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924800" y="2112265"/>
            <a:ext cx="1295400" cy="3071813"/>
            <a:chOff x="3984" y="1008"/>
            <a:chExt cx="1104" cy="2928"/>
          </a:xfrm>
        </p:grpSpPr>
        <p:sp>
          <p:nvSpPr>
            <p:cNvPr id="60440" name="Oval 2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41" name="AutoShape 22"/>
            <p:cNvCxnSpPr>
              <a:cxnSpLocks noChangeShapeType="1"/>
              <a:stCxn id="60440" idx="0"/>
              <a:endCxn id="60443" idx="4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2" name="AutoShape 23"/>
            <p:cNvCxnSpPr>
              <a:cxnSpLocks noChangeShapeType="1"/>
              <a:stCxn id="60440" idx="4"/>
              <a:endCxn id="60448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3" name="Oval 2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44" name="Oval 25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45" name="Oval 26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46" name="AutoShape 27"/>
            <p:cNvCxnSpPr>
              <a:cxnSpLocks noChangeShapeType="1"/>
              <a:stCxn id="60443" idx="7"/>
              <a:endCxn id="60445" idx="3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7" name="AutoShape 28"/>
            <p:cNvCxnSpPr>
              <a:cxnSpLocks noChangeShapeType="1"/>
              <a:stCxn id="60443" idx="1"/>
              <a:endCxn id="60444" idx="5"/>
            </p:cNvCxnSpPr>
            <p:nvPr>
              <p:custDataLst>
                <p:tags r:id="rId27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8" name="Oval 29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49" name="Oval 30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50" name="AutoShape 31"/>
            <p:cNvCxnSpPr>
              <a:cxnSpLocks noChangeShapeType="1"/>
              <a:stCxn id="60448" idx="4"/>
              <a:endCxn id="60449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51" name="AutoShape 32"/>
            <p:cNvCxnSpPr>
              <a:cxnSpLocks noChangeShapeType="1"/>
              <a:stCxn id="60449" idx="3"/>
              <a:endCxn id="6045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2" name="Oval 33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53" name="AutoShape 34"/>
            <p:cNvCxnSpPr>
              <a:cxnSpLocks noChangeShapeType="1"/>
              <a:stCxn id="60449" idx="5"/>
              <a:endCxn id="60452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4" name="Oval 35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grpSp>
        <p:nvGrpSpPr>
          <p:cNvPr id="60424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220200" y="2898077"/>
            <a:ext cx="2133600" cy="2286000"/>
            <a:chOff x="3437" y="1248"/>
            <a:chExt cx="1795" cy="1920"/>
          </a:xfrm>
        </p:grpSpPr>
        <p:sp>
          <p:nvSpPr>
            <p:cNvPr id="60425" name="Oval 3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26" name="AutoShape 38"/>
            <p:cNvCxnSpPr>
              <a:cxnSpLocks noChangeShapeType="1"/>
              <a:stCxn id="60425" idx="3"/>
              <a:endCxn id="60428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27" name="AutoShape 39"/>
            <p:cNvCxnSpPr>
              <a:cxnSpLocks noChangeShapeType="1"/>
              <a:stCxn id="60425" idx="5"/>
              <a:endCxn id="60433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28" name="Oval 4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29" name="Oval 4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30" name="Oval 4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31" name="AutoShape 43"/>
            <p:cNvCxnSpPr>
              <a:cxnSpLocks noChangeShapeType="1"/>
              <a:stCxn id="60428" idx="5"/>
              <a:endCxn id="60430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32" name="AutoShape 44"/>
            <p:cNvCxnSpPr>
              <a:cxnSpLocks noChangeShapeType="1"/>
              <a:stCxn id="60428" idx="3"/>
              <a:endCxn id="60429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3" name="Oval 4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34" name="Oval 4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35" name="AutoShape 47"/>
            <p:cNvCxnSpPr>
              <a:cxnSpLocks noChangeShapeType="1"/>
              <a:stCxn id="60433" idx="4"/>
              <a:endCxn id="60434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436" name="AutoShape 48"/>
            <p:cNvCxnSpPr>
              <a:cxnSpLocks noChangeShapeType="1"/>
              <a:stCxn id="60434" idx="3"/>
              <a:endCxn id="60439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7" name="Oval 4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38" name="AutoShape 50"/>
            <p:cNvCxnSpPr>
              <a:cxnSpLocks noChangeShapeType="1"/>
              <a:stCxn id="60434" idx="5"/>
              <a:endCxn id="60437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439" name="Oval 5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49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49098"/>
            <a:ext cx="10515600" cy="782638"/>
          </a:xfrm>
        </p:spPr>
        <p:txBody>
          <a:bodyPr/>
          <a:lstStyle/>
          <a:p>
            <a:r>
              <a:rPr lang="en-US" dirty="0"/>
              <a:t>Rooted Trees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475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are more accustomed to </a:t>
            </a:r>
            <a:r>
              <a:rPr lang="en-US" sz="2600" dirty="0">
                <a:solidFill>
                  <a:schemeClr val="accent2"/>
                </a:solidFill>
              </a:rPr>
              <a:t>rooted trees </a:t>
            </a:r>
            <a:r>
              <a:rPr lang="en-US" sz="2600" dirty="0"/>
              <a:t>where:</a:t>
            </a:r>
          </a:p>
          <a:p>
            <a:r>
              <a:rPr lang="en-US" sz="2600" dirty="0"/>
              <a:t>We identify a unique </a:t>
            </a:r>
            <a:r>
              <a:rPr lang="en-US" sz="2600" dirty="0">
                <a:solidFill>
                  <a:schemeClr val="accent2"/>
                </a:solidFill>
              </a:rPr>
              <a:t>root</a:t>
            </a:r>
          </a:p>
          <a:p>
            <a:r>
              <a:rPr lang="en-US" sz="2600" dirty="0"/>
              <a:t>We think of edges as directed: parent to children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600" dirty="0"/>
              <a:t>Picking a root gives a unique </a:t>
            </a:r>
            <a:br>
              <a:rPr lang="en-US" sz="2600" dirty="0"/>
            </a:br>
            <a:r>
              <a:rPr lang="en-US" sz="2600" dirty="0"/>
              <a:t>rooted tree</a:t>
            </a:r>
          </a:p>
          <a:p>
            <a:r>
              <a:rPr lang="en-US" sz="2600" dirty="0"/>
              <a:t>The tree is simply drawn </a:t>
            </a:r>
            <a:br>
              <a:rPr lang="en-US" sz="2600" dirty="0"/>
            </a:br>
            <a:r>
              <a:rPr lang="en-US" sz="2600" dirty="0"/>
              <a:t>differently and with </a:t>
            </a:r>
            <a:br>
              <a:rPr lang="en-US" sz="2600" dirty="0"/>
            </a:br>
            <a:r>
              <a:rPr lang="en-US" sz="2600" dirty="0"/>
              <a:t>undirected edges</a:t>
            </a:r>
          </a:p>
        </p:txBody>
      </p:sp>
      <p:grpSp>
        <p:nvGrpSpPr>
          <p:cNvPr id="60421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952232" y="2282953"/>
            <a:ext cx="1295400" cy="3071813"/>
            <a:chOff x="3984" y="1008"/>
            <a:chExt cx="1104" cy="2928"/>
          </a:xfrm>
        </p:grpSpPr>
        <p:sp>
          <p:nvSpPr>
            <p:cNvPr id="60440" name="Oval 2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16" y="201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60441" name="AutoShape 22"/>
            <p:cNvCxnSpPr>
              <a:cxnSpLocks noChangeShapeType="1"/>
              <a:stCxn id="60440" idx="0"/>
              <a:endCxn id="60443" idx="4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4560" y="1740"/>
              <a:ext cx="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2" name="AutoShape 23"/>
            <p:cNvCxnSpPr>
              <a:cxnSpLocks noChangeShapeType="1"/>
              <a:stCxn id="60440" idx="4"/>
              <a:endCxn id="60448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4560" y="2316"/>
              <a:ext cx="2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3" name="Oval 24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16" y="144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60444" name="Oval 25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984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60445" name="Oval 26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00" y="100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60446" name="AutoShape 27"/>
            <p:cNvCxnSpPr>
              <a:cxnSpLocks noChangeShapeType="1"/>
              <a:stCxn id="60443" idx="7"/>
              <a:endCxn id="60445" idx="3"/>
            </p:cNvCxnSpPr>
            <p:nvPr>
              <p:custDataLst>
                <p:tags r:id="rId25"/>
              </p:custDataLst>
            </p:nvPr>
          </p:nvCxnSpPr>
          <p:spPr bwMode="auto">
            <a:xfrm flipV="1">
              <a:off x="4662" y="1266"/>
              <a:ext cx="180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47" name="AutoShape 28"/>
            <p:cNvCxnSpPr>
              <a:cxnSpLocks noChangeShapeType="1"/>
              <a:stCxn id="60443" idx="1"/>
              <a:endCxn id="60444" idx="5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4230" y="1266"/>
              <a:ext cx="228" cy="2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48" name="Oval 29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8" y="259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60449" name="Oval 30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18" y="3120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60450" name="AutoShape 31"/>
            <p:cNvCxnSpPr>
              <a:cxnSpLocks noChangeShapeType="1"/>
              <a:stCxn id="60448" idx="4"/>
              <a:endCxn id="60449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4562" y="2892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51" name="AutoShape 32"/>
            <p:cNvCxnSpPr>
              <a:cxnSpLocks noChangeShapeType="1"/>
              <a:stCxn id="60449" idx="3"/>
              <a:endCxn id="60454" idx="0"/>
            </p:cNvCxnSpPr>
            <p:nvPr>
              <p:custDataLst>
                <p:tags r:id="rId30"/>
              </p:custDataLst>
            </p:nvPr>
          </p:nvCxnSpPr>
          <p:spPr bwMode="auto">
            <a:xfrm flipH="1">
              <a:off x="4201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2" name="Oval 33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79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60453" name="AutoShape 34"/>
            <p:cNvCxnSpPr>
              <a:cxnSpLocks noChangeShapeType="1"/>
              <a:stCxn id="60449" idx="5"/>
              <a:endCxn id="60452" idx="0"/>
            </p:cNvCxnSpPr>
            <p:nvPr>
              <p:custDataLst>
                <p:tags r:id="rId32"/>
              </p:custDataLst>
            </p:nvPr>
          </p:nvCxnSpPr>
          <p:spPr bwMode="auto">
            <a:xfrm>
              <a:off x="4664" y="3378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454" name="Oval 35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57" y="3648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58759" y="2573465"/>
            <a:ext cx="1971675" cy="2781300"/>
            <a:chOff x="5567363" y="3481387"/>
            <a:chExt cx="1971675" cy="2781300"/>
          </a:xfrm>
        </p:grpSpPr>
        <p:sp>
          <p:nvSpPr>
            <p:cNvPr id="40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48400" y="3481387"/>
              <a:ext cx="376238" cy="342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41" name="AutoShape 38"/>
            <p:cNvCxnSpPr>
              <a:cxnSpLocks noChangeShapeType="1"/>
              <a:stCxn id="40" idx="3"/>
              <a:endCxn id="43" idx="0"/>
            </p:cNvCxnSpPr>
            <p:nvPr>
              <p:custDataLst>
                <p:tags r:id="rId5"/>
              </p:custDataLst>
            </p:nvPr>
          </p:nvCxnSpPr>
          <p:spPr bwMode="auto">
            <a:xfrm rot="5400000">
              <a:off x="5833269" y="3696493"/>
              <a:ext cx="393700" cy="547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39"/>
            <p:cNvCxnSpPr>
              <a:cxnSpLocks noChangeShapeType="1"/>
              <a:stCxn id="40" idx="4"/>
              <a:endCxn id="44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6268244" y="3993356"/>
              <a:ext cx="342900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673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sp>
          <p:nvSpPr>
            <p:cNvPr id="44" name="Oval 45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531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45" name="Oval 46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62763" y="41671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cxnSp>
          <p:nvCxnSpPr>
            <p:cNvPr id="46" name="AutoShape 47"/>
            <p:cNvCxnSpPr>
              <a:cxnSpLocks noChangeShapeType="1"/>
              <a:stCxn id="40" idx="5"/>
              <a:endCxn id="45" idx="0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6613525" y="3729037"/>
              <a:ext cx="393700" cy="482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Oval 4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862763" y="4738687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48" name="AutoShape 50"/>
            <p:cNvCxnSpPr>
              <a:cxnSpLocks noChangeShapeType="1"/>
              <a:stCxn id="45" idx="4"/>
              <a:endCxn id="47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6936582" y="4625181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9" name="Oval 4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862763" y="5308600"/>
              <a:ext cx="37623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cxnSp>
          <p:nvCxnSpPr>
            <p:cNvPr id="50" name="AutoShape 50"/>
            <p:cNvCxnSpPr>
              <a:cxnSpLocks noChangeShapeType="1"/>
              <a:endCxn id="49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6936582" y="5195093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39"/>
            <p:cNvCxnSpPr>
              <a:cxnSpLocks noChangeShapeType="1"/>
              <a:stCxn id="49" idx="5"/>
              <a:endCxn id="53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7108032" y="5677693"/>
              <a:ext cx="317500" cy="166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Oval 40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477000" y="5919787"/>
              <a:ext cx="376238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3" name="Oval 45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62800" y="5919787"/>
              <a:ext cx="376238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54" name="AutoShape 38"/>
            <p:cNvCxnSpPr>
              <a:cxnSpLocks noChangeShapeType="1"/>
              <a:stCxn id="49" idx="3"/>
              <a:endCxn id="52" idx="0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6632575" y="5634037"/>
              <a:ext cx="317500" cy="25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5186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ome graph applications"/>
          <p:cNvSpPr txBox="1">
            <a:spLocks noGrp="1"/>
          </p:cNvSpPr>
          <p:nvPr>
            <p:ph type="title"/>
          </p:nvPr>
        </p:nvSpPr>
        <p:spPr>
          <a:xfrm>
            <a:off x="838199" y="107156"/>
            <a:ext cx="10515600" cy="841444"/>
          </a:xfrm>
          <a:prstGeom prst="rect">
            <a:avLst/>
          </a:prstGeom>
        </p:spPr>
        <p:txBody>
          <a:bodyPr/>
          <a:lstStyle/>
          <a:p>
            <a:r>
              <a:rPr dirty="0"/>
              <a:t>Some graph applications</a:t>
            </a:r>
          </a:p>
        </p:txBody>
      </p:sp>
      <p:graphicFrame>
        <p:nvGraphicFramePr>
          <p:cNvPr id="106" name="Table"/>
          <p:cNvGraphicFramePr/>
          <p:nvPr>
            <p:extLst>
              <p:ext uri="{D42A27DB-BD31-4B8C-83A1-F6EECF244321}">
                <p14:modId xmlns:p14="http://schemas.microsoft.com/office/powerpoint/2010/main" val="3550139486"/>
              </p:ext>
            </p:extLst>
          </p:nvPr>
        </p:nvGraphicFramePr>
        <p:xfrm>
          <a:off x="2358926" y="1206569"/>
          <a:ext cx="7474147" cy="5384604"/>
        </p:xfrm>
        <a:graphic>
          <a:graphicData uri="http://schemas.openxmlformats.org/drawingml/2006/table">
            <a:tbl>
              <a:tblPr firstRow="1"/>
              <a:tblGrid>
                <a:gridCol w="215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graph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node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00B0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edge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communication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telephone, computer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fiber optic cable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circuit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gate, register, processor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wire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mechanical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joint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rod, beam, spring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financial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stock, currency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transactions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transportation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street intersection, airport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highway, airway route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internet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class C network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connection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game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board position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legal move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social relationship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person, actor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friendship, movie cast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neural network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neuron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synapse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protein network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protein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protein-protein interaction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b="1">
                          <a:uFill>
                            <a:solidFill>
                              <a:srgbClr val="000000"/>
                            </a:solidFill>
                          </a:uFill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molecule</a:t>
                      </a:r>
                    </a:p>
                  </a:txBody>
                  <a:tcPr marL="35719" marR="35719" marT="35719" marB="35719" anchor="ctr" horzOverflow="overflow">
                    <a:lnL w="28575">
                      <a:miter lim="400000"/>
                    </a:lnL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atom</a:t>
                      </a:r>
                    </a:p>
                  </a:txBody>
                  <a:tcPr marL="35719" marR="35719" marT="35719" marB="35719" anchor="ctr" horzOverflow="overflow">
                    <a:lnB w="285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58702" marR="58702" defTabSz="1295400">
                        <a:lnSpc>
                          <a:spcPct val="130000"/>
                        </a:lnSpc>
                        <a:tabLst/>
                        <a:defRPr sz="1800"/>
                      </a:pPr>
                      <a:r>
                        <a:rPr sz="130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bond</a:t>
                      </a:r>
                    </a:p>
                  </a:txBody>
                  <a:tcPr marL="35719" marR="35719" marT="35719" marB="35719" anchor="ctr" horzOverflow="overflow">
                    <a:lnR w="28575">
                      <a:miter lim="400000"/>
                    </a:lnR>
                    <a:lnB w="285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5203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raph representation:  adjacency matrix"/>
          <p:cNvSpPr txBox="1">
            <a:spLocks noGrp="1"/>
          </p:cNvSpPr>
          <p:nvPr>
            <p:ph type="title"/>
          </p:nvPr>
        </p:nvSpPr>
        <p:spPr>
          <a:xfrm>
            <a:off x="838200" y="181704"/>
            <a:ext cx="10515600" cy="723866"/>
          </a:xfrm>
          <a:prstGeom prst="rect">
            <a:avLst/>
          </a:prstGeom>
        </p:spPr>
        <p:txBody>
          <a:bodyPr/>
          <a:lstStyle/>
          <a:p>
            <a:r>
              <a:rPr dirty="0"/>
              <a:t>Graph representation:  adjacency matrix</a:t>
            </a:r>
          </a:p>
        </p:txBody>
      </p:sp>
      <p:sp>
        <p:nvSpPr>
          <p:cNvPr id="111" name="Adjacency matrix.  n-by-n matrix with Auv = 1 if (u, v) is an edge.…"/>
          <p:cNvSpPr txBox="1">
            <a:spLocks noGrp="1"/>
          </p:cNvSpPr>
          <p:nvPr>
            <p:ph type="body" idx="1"/>
          </p:nvPr>
        </p:nvSpPr>
        <p:spPr>
          <a:xfrm>
            <a:off x="838200" y="1203436"/>
            <a:ext cx="8266113" cy="5947172"/>
          </a:xfrm>
          <a:prstGeom prst="rect">
            <a:avLst/>
          </a:prstGeom>
        </p:spPr>
        <p:txBody>
          <a:bodyPr/>
          <a:lstStyle/>
          <a:p>
            <a:r>
              <a:rPr dirty="0"/>
              <a:t>Adjacency matrix.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-by-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matrix with </a:t>
            </a:r>
            <a:r>
              <a:rPr i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i="1" baseline="-2025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uv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= 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u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v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an edge.</a:t>
            </a:r>
          </a:p>
          <a:p>
            <a:pPr lvl="1"/>
            <a:r>
              <a:rPr dirty="0"/>
              <a:t>Two representations of each edge.</a:t>
            </a:r>
          </a:p>
          <a:p>
            <a:pPr lvl="1"/>
            <a:r>
              <a:rPr dirty="0"/>
              <a:t>Space proportional to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30500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/>
              <a:t>.</a:t>
            </a:r>
          </a:p>
          <a:p>
            <a:pPr lvl="1"/>
            <a:r>
              <a:rPr dirty="0"/>
              <a:t>Checking if 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u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v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an edge takes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(1)</a:t>
            </a:r>
            <a:r>
              <a:rPr dirty="0"/>
              <a:t> time. </a:t>
            </a:r>
          </a:p>
          <a:p>
            <a:pPr lvl="1"/>
            <a:r>
              <a:rPr dirty="0"/>
              <a:t>Identifying all edges takes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30500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time.</a:t>
            </a:r>
          </a:p>
        </p:txBody>
      </p:sp>
      <p:sp>
        <p:nvSpPr>
          <p:cNvPr id="112" name="1 2 3 4 5 6 7 8…"/>
          <p:cNvSpPr txBox="1"/>
          <p:nvPr/>
        </p:nvSpPr>
        <p:spPr>
          <a:xfrm>
            <a:off x="6717636" y="4143175"/>
            <a:ext cx="135614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0048AA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  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sym typeface="Helvetica"/>
              </a:rPr>
              <a:t> </a:t>
            </a: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1 2 3 4 5 6 7 8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1</a:t>
            </a:r>
            <a:r>
              <a:rPr sz="1600" dirty="0">
                <a:sym typeface="Helvetica"/>
              </a:rPr>
              <a:t>  0 1 1 0 0 0 0 0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2</a:t>
            </a:r>
            <a:r>
              <a:rPr sz="1600" dirty="0">
                <a:sym typeface="Helvetica"/>
              </a:rPr>
              <a:t>  1 0 1 </a:t>
            </a:r>
            <a:r>
              <a:rPr sz="1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sym typeface="Helvetica"/>
              </a:rPr>
              <a:t>1</a:t>
            </a:r>
            <a:r>
              <a:rPr sz="1600" dirty="0">
                <a:sym typeface="Helvetica"/>
              </a:rPr>
              <a:t> 1 0 0 0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3</a:t>
            </a:r>
            <a:r>
              <a:rPr sz="1600" dirty="0">
                <a:sym typeface="Helvetica"/>
              </a:rPr>
              <a:t>  1 1 0 0 1 0 1 1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4</a:t>
            </a:r>
            <a:r>
              <a:rPr sz="1600" dirty="0">
                <a:sym typeface="Helvetica"/>
              </a:rPr>
              <a:t>  0 </a:t>
            </a:r>
            <a:r>
              <a:rPr sz="16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sym typeface="Helvetica"/>
              </a:rPr>
              <a:t>1</a:t>
            </a:r>
            <a:r>
              <a:rPr sz="1600" dirty="0">
                <a:sym typeface="Helvetica"/>
              </a:rPr>
              <a:t> 0 0 1 0 0 0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5</a:t>
            </a:r>
            <a:r>
              <a:rPr sz="1600" dirty="0">
                <a:sym typeface="Helvetica"/>
              </a:rPr>
              <a:t>  0 1 1 1 0 1 0 0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6</a:t>
            </a:r>
            <a:r>
              <a:rPr sz="1600" dirty="0">
                <a:sym typeface="Helvetica"/>
              </a:rPr>
              <a:t>  0 0 0 0 1 0 0 0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7</a:t>
            </a:r>
            <a:r>
              <a:rPr sz="1600" dirty="0">
                <a:sym typeface="Helvetica"/>
              </a:rPr>
              <a:t>  0 0 1 0 0 0 0 1</a:t>
            </a:r>
          </a:p>
          <a:p>
            <a:pPr>
              <a:buClr>
                <a:srgbClr val="606060"/>
              </a:buClr>
              <a:defRPr sz="2000">
                <a:solidFill>
                  <a:srgbClr val="000000"/>
                </a:solidFill>
              </a:defRPr>
            </a:pPr>
            <a:r>
              <a:rPr sz="1600" dirty="0">
                <a:uFill>
                  <a:solidFill>
                    <a:srgbClr val="000000"/>
                  </a:solidFill>
                </a:uFill>
                <a:sym typeface="Helvetica"/>
              </a:rPr>
              <a:t>8</a:t>
            </a:r>
            <a:r>
              <a:rPr sz="1600" dirty="0">
                <a:sym typeface="Helvetica"/>
              </a:rPr>
              <a:t>  0 0 1 0 0 0 1 0</a:t>
            </a:r>
          </a:p>
        </p:txBody>
      </p:sp>
      <p:sp>
        <p:nvSpPr>
          <p:cNvPr id="113" name="Line"/>
          <p:cNvSpPr/>
          <p:nvPr/>
        </p:nvSpPr>
        <p:spPr>
          <a:xfrm flipV="1">
            <a:off x="6620793" y="4368676"/>
            <a:ext cx="1541530" cy="8252"/>
          </a:xfrm>
          <a:prstGeom prst="line">
            <a:avLst/>
          </a:prstGeom>
          <a:ln w="15875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</a:defRPr>
            </a:pPr>
            <a:endParaRPr sz="844"/>
          </a:p>
        </p:txBody>
      </p:sp>
      <p:sp>
        <p:nvSpPr>
          <p:cNvPr id="114" name="Line"/>
          <p:cNvSpPr/>
          <p:nvPr/>
        </p:nvSpPr>
        <p:spPr>
          <a:xfrm flipV="1">
            <a:off x="6830608" y="4188601"/>
            <a:ext cx="1" cy="2125138"/>
          </a:xfrm>
          <a:prstGeom prst="line">
            <a:avLst/>
          </a:prstGeom>
          <a:ln w="15875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</a:defRPr>
            </a:pPr>
            <a:endParaRPr sz="844"/>
          </a:p>
        </p:txBody>
      </p:sp>
      <p:pic>
        <p:nvPicPr>
          <p:cNvPr id="115" name="kleinberg_03F02.png" descr="kleinberg_03F02.png"/>
          <p:cNvPicPr>
            <a:picLocks/>
          </p:cNvPicPr>
          <p:nvPr/>
        </p:nvPicPr>
        <p:blipFill>
          <a:blip r:embed="rId2"/>
          <a:srcRect l="19545" r="45577" b="20980"/>
          <a:stretch>
            <a:fillRect/>
          </a:stretch>
        </p:blipFill>
        <p:spPr>
          <a:xfrm>
            <a:off x="2510594" y="3821907"/>
            <a:ext cx="2437805" cy="258960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Line"/>
          <p:cNvSpPr/>
          <p:nvPr/>
        </p:nvSpPr>
        <p:spPr>
          <a:xfrm flipH="1">
            <a:off x="2859595" y="5018474"/>
            <a:ext cx="252413" cy="319088"/>
          </a:xfrm>
          <a:prstGeom prst="line">
            <a:avLst/>
          </a:prstGeom>
          <a:ln w="38100">
            <a:solidFill>
              <a:srgbClr val="D81E00"/>
            </a:solidFill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316006504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raph representation:  adjacency lists"/>
          <p:cNvSpPr txBox="1">
            <a:spLocks noGrp="1"/>
          </p:cNvSpPr>
          <p:nvPr>
            <p:ph type="title"/>
          </p:nvPr>
        </p:nvSpPr>
        <p:spPr>
          <a:xfrm>
            <a:off x="838200" y="152983"/>
            <a:ext cx="10515600" cy="7814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Graph representation:  adjacency lists</a:t>
            </a:r>
          </a:p>
        </p:txBody>
      </p:sp>
      <p:sp>
        <p:nvSpPr>
          <p:cNvPr id="121" name="Adjacency lists.  Node-indexed array of lists.…"/>
          <p:cNvSpPr txBox="1">
            <a:spLocks noGrp="1"/>
          </p:cNvSpPr>
          <p:nvPr>
            <p:ph type="body" idx="1"/>
          </p:nvPr>
        </p:nvSpPr>
        <p:spPr>
          <a:xfrm>
            <a:off x="1008062" y="1224821"/>
            <a:ext cx="8266113" cy="5947172"/>
          </a:xfrm>
          <a:prstGeom prst="rect">
            <a:avLst/>
          </a:prstGeom>
        </p:spPr>
        <p:txBody>
          <a:bodyPr/>
          <a:lstStyle/>
          <a:p>
            <a:r>
              <a:rPr dirty="0"/>
              <a:t>Adjacency lists.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Node-indexed array of lists.</a:t>
            </a:r>
          </a:p>
          <a:p>
            <a:pPr lvl="1"/>
            <a:r>
              <a:rPr dirty="0"/>
              <a:t>Two representations of each edge.</a:t>
            </a:r>
          </a:p>
          <a:p>
            <a:pPr lvl="1"/>
            <a:r>
              <a:rPr dirty="0"/>
              <a:t>Space is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m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+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pPr lvl="1"/>
            <a:r>
              <a:rPr dirty="0"/>
              <a:t>Checking if 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u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v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an edge takes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degree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u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))</a:t>
            </a:r>
            <a:r>
              <a:rPr dirty="0"/>
              <a:t> time.</a:t>
            </a:r>
          </a:p>
          <a:p>
            <a:pPr lvl="1"/>
            <a:r>
              <a:rPr dirty="0"/>
              <a:t>Identifying all edges takes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m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+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time.</a:t>
            </a:r>
          </a:p>
        </p:txBody>
      </p:sp>
      <p:sp>
        <p:nvSpPr>
          <p:cNvPr id="122" name="1"/>
          <p:cNvSpPr txBox="1"/>
          <p:nvPr/>
        </p:nvSpPr>
        <p:spPr>
          <a:xfrm>
            <a:off x="6223322" y="3689285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1</a:t>
            </a:r>
          </a:p>
        </p:txBody>
      </p:sp>
      <p:grpSp>
        <p:nvGrpSpPr>
          <p:cNvPr id="125" name="Group"/>
          <p:cNvGrpSpPr/>
          <p:nvPr/>
        </p:nvGrpSpPr>
        <p:grpSpPr>
          <a:xfrm>
            <a:off x="6551414" y="3661172"/>
            <a:ext cx="255589" cy="255589"/>
            <a:chOff x="0" y="0"/>
            <a:chExt cx="363503" cy="363503"/>
          </a:xfrm>
        </p:grpSpPr>
        <p:sp>
          <p:nvSpPr>
            <p:cNvPr id="123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24" name="3"/>
            <p:cNvSpPr txBox="1"/>
            <p:nvPr/>
          </p:nvSpPr>
          <p:spPr>
            <a:xfrm>
              <a:off x="120790" y="39984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3</a:t>
              </a:r>
            </a:p>
          </p:txBody>
        </p:sp>
      </p:grpSp>
      <p:sp>
        <p:nvSpPr>
          <p:cNvPr id="126" name="Square"/>
          <p:cNvSpPr/>
          <p:nvPr/>
        </p:nvSpPr>
        <p:spPr>
          <a:xfrm>
            <a:off x="6808787" y="3661172"/>
            <a:ext cx="255589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27" name="Circle"/>
          <p:cNvSpPr/>
          <p:nvPr/>
        </p:nvSpPr>
        <p:spPr>
          <a:xfrm>
            <a:off x="6904037" y="3752850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28" name="Line"/>
          <p:cNvSpPr/>
          <p:nvPr/>
        </p:nvSpPr>
        <p:spPr>
          <a:xfrm>
            <a:off x="6967538" y="3786188"/>
            <a:ext cx="37079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31" name="Group"/>
          <p:cNvGrpSpPr/>
          <p:nvPr/>
        </p:nvGrpSpPr>
        <p:grpSpPr>
          <a:xfrm>
            <a:off x="7331075" y="3661172"/>
            <a:ext cx="255589" cy="255589"/>
            <a:chOff x="0" y="0"/>
            <a:chExt cx="363503" cy="363503"/>
          </a:xfrm>
        </p:grpSpPr>
        <p:sp>
          <p:nvSpPr>
            <p:cNvPr id="129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30" name="2"/>
            <p:cNvSpPr txBox="1"/>
            <p:nvPr/>
          </p:nvSpPr>
          <p:spPr>
            <a:xfrm>
              <a:off x="118252" y="39984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2</a:t>
              </a:r>
            </a:p>
          </p:txBody>
        </p:sp>
      </p:grpSp>
      <p:sp>
        <p:nvSpPr>
          <p:cNvPr id="132" name="Square"/>
          <p:cNvSpPr/>
          <p:nvPr/>
        </p:nvSpPr>
        <p:spPr>
          <a:xfrm>
            <a:off x="7586663" y="3661172"/>
            <a:ext cx="255588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33" name="Circle"/>
          <p:cNvSpPr/>
          <p:nvPr/>
        </p:nvSpPr>
        <p:spPr>
          <a:xfrm>
            <a:off x="7681913" y="3752850"/>
            <a:ext cx="6508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34" name="2"/>
          <p:cNvSpPr txBox="1"/>
          <p:nvPr/>
        </p:nvSpPr>
        <p:spPr>
          <a:xfrm>
            <a:off x="6223322" y="4008373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2</a:t>
            </a:r>
          </a:p>
        </p:txBody>
      </p:sp>
      <p:sp>
        <p:nvSpPr>
          <p:cNvPr id="135" name="3"/>
          <p:cNvSpPr txBox="1"/>
          <p:nvPr/>
        </p:nvSpPr>
        <p:spPr>
          <a:xfrm>
            <a:off x="6223322" y="4327461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3</a:t>
            </a:r>
          </a:p>
        </p:txBody>
      </p:sp>
      <p:sp>
        <p:nvSpPr>
          <p:cNvPr id="136" name="4"/>
          <p:cNvSpPr txBox="1"/>
          <p:nvPr/>
        </p:nvSpPr>
        <p:spPr>
          <a:xfrm>
            <a:off x="6223322" y="4646548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4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6561137" y="4614862"/>
            <a:ext cx="255589" cy="255589"/>
            <a:chOff x="0" y="0"/>
            <a:chExt cx="363503" cy="363503"/>
          </a:xfrm>
        </p:grpSpPr>
        <p:sp>
          <p:nvSpPr>
            <p:cNvPr id="137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38" name="2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defRPr>
                  <a:uFill>
                    <a:solidFill>
                      <a:srgbClr val="8D3124"/>
                    </a:solidFill>
                  </a:uFill>
                </a:defRPr>
              </a:lvl1pPr>
            </a:lstStyle>
            <a:p>
              <a:r>
                <a:rPr sz="1266"/>
                <a:t>2</a:t>
              </a:r>
            </a:p>
          </p:txBody>
        </p:sp>
      </p:grpSp>
      <p:sp>
        <p:nvSpPr>
          <p:cNvPr id="140" name="Square"/>
          <p:cNvSpPr/>
          <p:nvPr/>
        </p:nvSpPr>
        <p:spPr>
          <a:xfrm>
            <a:off x="6816725" y="4614862"/>
            <a:ext cx="255588" cy="255589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41" name="Circle"/>
          <p:cNvSpPr/>
          <p:nvPr/>
        </p:nvSpPr>
        <p:spPr>
          <a:xfrm>
            <a:off x="6911975" y="4710112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44" name="Group"/>
          <p:cNvGrpSpPr/>
          <p:nvPr/>
        </p:nvGrpSpPr>
        <p:grpSpPr>
          <a:xfrm>
            <a:off x="7334250" y="4614862"/>
            <a:ext cx="255589" cy="255589"/>
            <a:chOff x="0" y="0"/>
            <a:chExt cx="363503" cy="363503"/>
          </a:xfrm>
        </p:grpSpPr>
        <p:sp>
          <p:nvSpPr>
            <p:cNvPr id="142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43" name="5"/>
            <p:cNvSpPr txBox="1"/>
            <p:nvPr/>
          </p:nvSpPr>
          <p:spPr>
            <a:xfrm>
              <a:off x="118250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5</a:t>
              </a:r>
            </a:p>
          </p:txBody>
        </p:sp>
      </p:grpSp>
      <p:sp>
        <p:nvSpPr>
          <p:cNvPr id="145" name="Square"/>
          <p:cNvSpPr/>
          <p:nvPr/>
        </p:nvSpPr>
        <p:spPr>
          <a:xfrm>
            <a:off x="7589837" y="4614862"/>
            <a:ext cx="255588" cy="255589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46" name="Circle"/>
          <p:cNvSpPr/>
          <p:nvPr/>
        </p:nvSpPr>
        <p:spPr>
          <a:xfrm>
            <a:off x="7685087" y="4710112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58" name="Connection Line"/>
          <p:cNvSpPr/>
          <p:nvPr/>
        </p:nvSpPr>
        <p:spPr>
          <a:xfrm>
            <a:off x="6978947" y="4742656"/>
            <a:ext cx="3508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148" name="5"/>
          <p:cNvSpPr txBox="1"/>
          <p:nvPr/>
        </p:nvSpPr>
        <p:spPr>
          <a:xfrm>
            <a:off x="6223322" y="4965635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5</a:t>
            </a:r>
          </a:p>
        </p:txBody>
      </p:sp>
      <p:sp>
        <p:nvSpPr>
          <p:cNvPr id="149" name="6"/>
          <p:cNvSpPr txBox="1"/>
          <p:nvPr/>
        </p:nvSpPr>
        <p:spPr>
          <a:xfrm>
            <a:off x="6223322" y="5292661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6</a:t>
            </a:r>
          </a:p>
        </p:txBody>
      </p:sp>
      <p:sp>
        <p:nvSpPr>
          <p:cNvPr id="150" name="7"/>
          <p:cNvSpPr txBox="1"/>
          <p:nvPr/>
        </p:nvSpPr>
        <p:spPr>
          <a:xfrm>
            <a:off x="6223322" y="5603810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7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6561137" y="5572125"/>
            <a:ext cx="255589" cy="255589"/>
            <a:chOff x="0" y="0"/>
            <a:chExt cx="363503" cy="363503"/>
          </a:xfrm>
        </p:grpSpPr>
        <p:sp>
          <p:nvSpPr>
            <p:cNvPr id="151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52" name="3"/>
            <p:cNvSpPr txBox="1"/>
            <p:nvPr/>
          </p:nvSpPr>
          <p:spPr>
            <a:xfrm>
              <a:off x="118250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3</a:t>
              </a:r>
            </a:p>
          </p:txBody>
        </p:sp>
      </p:grpSp>
      <p:sp>
        <p:nvSpPr>
          <p:cNvPr id="154" name="Square"/>
          <p:cNvSpPr/>
          <p:nvPr/>
        </p:nvSpPr>
        <p:spPr>
          <a:xfrm>
            <a:off x="6816725" y="5572125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55" name="Circle"/>
          <p:cNvSpPr/>
          <p:nvPr/>
        </p:nvSpPr>
        <p:spPr>
          <a:xfrm>
            <a:off x="6911975" y="5667375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58" name="Group"/>
          <p:cNvGrpSpPr/>
          <p:nvPr/>
        </p:nvGrpSpPr>
        <p:grpSpPr>
          <a:xfrm>
            <a:off x="7334250" y="5572125"/>
            <a:ext cx="255589" cy="255589"/>
            <a:chOff x="0" y="0"/>
            <a:chExt cx="363503" cy="363503"/>
          </a:xfrm>
        </p:grpSpPr>
        <p:sp>
          <p:nvSpPr>
            <p:cNvPr id="156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57" name="8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8</a:t>
              </a:r>
            </a:p>
          </p:txBody>
        </p:sp>
      </p:grpSp>
      <p:sp>
        <p:nvSpPr>
          <p:cNvPr id="159" name="Square"/>
          <p:cNvSpPr/>
          <p:nvPr/>
        </p:nvSpPr>
        <p:spPr>
          <a:xfrm>
            <a:off x="7589837" y="5572125"/>
            <a:ext cx="255588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60" name="Circle"/>
          <p:cNvSpPr/>
          <p:nvPr/>
        </p:nvSpPr>
        <p:spPr>
          <a:xfrm>
            <a:off x="7685087" y="5667375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59" name="Connection Line"/>
          <p:cNvSpPr/>
          <p:nvPr/>
        </p:nvSpPr>
        <p:spPr>
          <a:xfrm>
            <a:off x="6978947" y="5699919"/>
            <a:ext cx="3508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162" name="8"/>
          <p:cNvSpPr txBox="1"/>
          <p:nvPr/>
        </p:nvSpPr>
        <p:spPr>
          <a:xfrm>
            <a:off x="6223322" y="5922898"/>
            <a:ext cx="8175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606060"/>
              </a:buClr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r>
              <a:rPr sz="1266"/>
              <a:t>8</a:t>
            </a:r>
          </a:p>
        </p:txBody>
      </p:sp>
      <p:pic>
        <p:nvPicPr>
          <p:cNvPr id="163" name="kleinberg_03F02.png" descr="kleinberg_03F02.png"/>
          <p:cNvPicPr>
            <a:picLocks/>
          </p:cNvPicPr>
          <p:nvPr/>
        </p:nvPicPr>
        <p:blipFill>
          <a:blip r:embed="rId4"/>
          <a:srcRect l="19545" r="45577" b="20980"/>
          <a:stretch>
            <a:fillRect/>
          </a:stretch>
        </p:blipFill>
        <p:spPr>
          <a:xfrm>
            <a:off x="2515195" y="3661172"/>
            <a:ext cx="2437805" cy="25896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"/>
          <p:cNvGrpSpPr/>
          <p:nvPr/>
        </p:nvGrpSpPr>
        <p:grpSpPr>
          <a:xfrm>
            <a:off x="6557962" y="3971925"/>
            <a:ext cx="255589" cy="255589"/>
            <a:chOff x="0" y="0"/>
            <a:chExt cx="363503" cy="363503"/>
          </a:xfrm>
        </p:grpSpPr>
        <p:sp>
          <p:nvSpPr>
            <p:cNvPr id="164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65" name="1"/>
            <p:cNvSpPr txBox="1"/>
            <p:nvPr/>
          </p:nvSpPr>
          <p:spPr>
            <a:xfrm>
              <a:off x="118250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1</a:t>
              </a:r>
            </a:p>
          </p:txBody>
        </p:sp>
      </p:grpSp>
      <p:sp>
        <p:nvSpPr>
          <p:cNvPr id="167" name="Square"/>
          <p:cNvSpPr/>
          <p:nvPr/>
        </p:nvSpPr>
        <p:spPr>
          <a:xfrm>
            <a:off x="6813551" y="3971925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68" name="Circle"/>
          <p:cNvSpPr/>
          <p:nvPr/>
        </p:nvSpPr>
        <p:spPr>
          <a:xfrm>
            <a:off x="6908601" y="4067175"/>
            <a:ext cx="6250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71" name="Group"/>
          <p:cNvGrpSpPr/>
          <p:nvPr/>
        </p:nvGrpSpPr>
        <p:grpSpPr>
          <a:xfrm>
            <a:off x="7331075" y="3971925"/>
            <a:ext cx="255589" cy="255589"/>
            <a:chOff x="0" y="0"/>
            <a:chExt cx="363503" cy="363503"/>
          </a:xfrm>
        </p:grpSpPr>
        <p:sp>
          <p:nvSpPr>
            <p:cNvPr id="169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70" name="3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3</a:t>
              </a:r>
            </a:p>
          </p:txBody>
        </p:sp>
      </p:grpSp>
      <p:sp>
        <p:nvSpPr>
          <p:cNvPr id="172" name="Square"/>
          <p:cNvSpPr/>
          <p:nvPr/>
        </p:nvSpPr>
        <p:spPr>
          <a:xfrm>
            <a:off x="7586662" y="3971925"/>
            <a:ext cx="26193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73" name="Circle"/>
          <p:cNvSpPr/>
          <p:nvPr/>
        </p:nvSpPr>
        <p:spPr>
          <a:xfrm>
            <a:off x="7681913" y="4067175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76" name="Group"/>
          <p:cNvGrpSpPr/>
          <p:nvPr/>
        </p:nvGrpSpPr>
        <p:grpSpPr>
          <a:xfrm>
            <a:off x="8116887" y="3971925"/>
            <a:ext cx="255589" cy="255589"/>
            <a:chOff x="0" y="0"/>
            <a:chExt cx="363503" cy="363503"/>
          </a:xfrm>
        </p:grpSpPr>
        <p:sp>
          <p:nvSpPr>
            <p:cNvPr id="174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75" name="4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buClr>
                  <a:srgbClr val="FFFFFF"/>
                </a:buClr>
                <a:defRPr>
                  <a:uFill>
                    <a:solidFill>
                      <a:srgbClr val="8D3124"/>
                    </a:solidFill>
                  </a:uFill>
                </a:defRPr>
              </a:lvl1pPr>
            </a:lstStyle>
            <a:p>
              <a:r>
                <a:rPr sz="1266"/>
                <a:t>4</a:t>
              </a:r>
            </a:p>
          </p:txBody>
        </p:sp>
      </p:grpSp>
      <p:sp>
        <p:nvSpPr>
          <p:cNvPr id="177" name="Square"/>
          <p:cNvSpPr/>
          <p:nvPr/>
        </p:nvSpPr>
        <p:spPr>
          <a:xfrm>
            <a:off x="8372475" y="3971925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78" name="Circle"/>
          <p:cNvSpPr/>
          <p:nvPr/>
        </p:nvSpPr>
        <p:spPr>
          <a:xfrm>
            <a:off x="8467725" y="4067175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0" name="Connection Line"/>
          <p:cNvSpPr/>
          <p:nvPr/>
        </p:nvSpPr>
        <p:spPr>
          <a:xfrm>
            <a:off x="7748885" y="4099719"/>
            <a:ext cx="3635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261" name="Connection Line"/>
          <p:cNvSpPr/>
          <p:nvPr/>
        </p:nvSpPr>
        <p:spPr>
          <a:xfrm>
            <a:off x="6975574" y="4099719"/>
            <a:ext cx="35103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grpSp>
        <p:nvGrpSpPr>
          <p:cNvPr id="183" name="Group"/>
          <p:cNvGrpSpPr/>
          <p:nvPr/>
        </p:nvGrpSpPr>
        <p:grpSpPr>
          <a:xfrm>
            <a:off x="8859837" y="3971925"/>
            <a:ext cx="255589" cy="255589"/>
            <a:chOff x="0" y="0"/>
            <a:chExt cx="363503" cy="363503"/>
          </a:xfrm>
        </p:grpSpPr>
        <p:sp>
          <p:nvSpPr>
            <p:cNvPr id="181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82" name="5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5</a:t>
              </a:r>
            </a:p>
          </p:txBody>
        </p:sp>
      </p:grpSp>
      <p:sp>
        <p:nvSpPr>
          <p:cNvPr id="184" name="Square"/>
          <p:cNvSpPr/>
          <p:nvPr/>
        </p:nvSpPr>
        <p:spPr>
          <a:xfrm>
            <a:off x="9115425" y="3971925"/>
            <a:ext cx="255588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85" name="Circle"/>
          <p:cNvSpPr/>
          <p:nvPr/>
        </p:nvSpPr>
        <p:spPr>
          <a:xfrm>
            <a:off x="9210675" y="4067175"/>
            <a:ext cx="6508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2" name="Connection Line"/>
          <p:cNvSpPr/>
          <p:nvPr/>
        </p:nvSpPr>
        <p:spPr>
          <a:xfrm>
            <a:off x="8534697" y="4099719"/>
            <a:ext cx="3206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grpSp>
        <p:nvGrpSpPr>
          <p:cNvPr id="189" name="Group"/>
          <p:cNvGrpSpPr/>
          <p:nvPr/>
        </p:nvGrpSpPr>
        <p:grpSpPr>
          <a:xfrm>
            <a:off x="6557962" y="4295180"/>
            <a:ext cx="255589" cy="255589"/>
            <a:chOff x="0" y="0"/>
            <a:chExt cx="363503" cy="363503"/>
          </a:xfrm>
        </p:grpSpPr>
        <p:sp>
          <p:nvSpPr>
            <p:cNvPr id="187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88" name="2"/>
            <p:cNvSpPr txBox="1"/>
            <p:nvPr/>
          </p:nvSpPr>
          <p:spPr>
            <a:xfrm>
              <a:off x="118250" y="41395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2</a:t>
              </a:r>
            </a:p>
          </p:txBody>
        </p:sp>
      </p:grpSp>
      <p:sp>
        <p:nvSpPr>
          <p:cNvPr id="190" name="Square"/>
          <p:cNvSpPr/>
          <p:nvPr/>
        </p:nvSpPr>
        <p:spPr>
          <a:xfrm>
            <a:off x="6813551" y="4295180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91" name="Circle"/>
          <p:cNvSpPr/>
          <p:nvPr/>
        </p:nvSpPr>
        <p:spPr>
          <a:xfrm>
            <a:off x="6908601" y="4387850"/>
            <a:ext cx="6250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94" name="Group"/>
          <p:cNvGrpSpPr/>
          <p:nvPr/>
        </p:nvGrpSpPr>
        <p:grpSpPr>
          <a:xfrm>
            <a:off x="7331075" y="4295180"/>
            <a:ext cx="255589" cy="255589"/>
            <a:chOff x="0" y="0"/>
            <a:chExt cx="363503" cy="363503"/>
          </a:xfrm>
        </p:grpSpPr>
        <p:sp>
          <p:nvSpPr>
            <p:cNvPr id="192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93" name="1"/>
            <p:cNvSpPr txBox="1"/>
            <p:nvPr/>
          </p:nvSpPr>
          <p:spPr>
            <a:xfrm>
              <a:off x="118252" y="41395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1</a:t>
              </a:r>
            </a:p>
          </p:txBody>
        </p:sp>
      </p:grpSp>
      <p:sp>
        <p:nvSpPr>
          <p:cNvPr id="195" name="Square"/>
          <p:cNvSpPr/>
          <p:nvPr/>
        </p:nvSpPr>
        <p:spPr>
          <a:xfrm>
            <a:off x="7586663" y="4295180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196" name="Circle"/>
          <p:cNvSpPr/>
          <p:nvPr/>
        </p:nvSpPr>
        <p:spPr>
          <a:xfrm>
            <a:off x="7681913" y="4387850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199" name="Group"/>
          <p:cNvGrpSpPr/>
          <p:nvPr/>
        </p:nvGrpSpPr>
        <p:grpSpPr>
          <a:xfrm>
            <a:off x="8116887" y="4295180"/>
            <a:ext cx="255589" cy="255589"/>
            <a:chOff x="0" y="0"/>
            <a:chExt cx="363503" cy="363503"/>
          </a:xfrm>
        </p:grpSpPr>
        <p:sp>
          <p:nvSpPr>
            <p:cNvPr id="197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198" name="5"/>
            <p:cNvSpPr txBox="1"/>
            <p:nvPr/>
          </p:nvSpPr>
          <p:spPr>
            <a:xfrm>
              <a:off x="118252" y="41395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5</a:t>
              </a:r>
            </a:p>
          </p:txBody>
        </p:sp>
      </p:grpSp>
      <p:sp>
        <p:nvSpPr>
          <p:cNvPr id="200" name="Square"/>
          <p:cNvSpPr/>
          <p:nvPr/>
        </p:nvSpPr>
        <p:spPr>
          <a:xfrm>
            <a:off x="8372475" y="4295180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01" name="Circle"/>
          <p:cNvSpPr/>
          <p:nvPr/>
        </p:nvSpPr>
        <p:spPr>
          <a:xfrm>
            <a:off x="8467725" y="4387850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3" name="Connection Line"/>
          <p:cNvSpPr/>
          <p:nvPr/>
        </p:nvSpPr>
        <p:spPr>
          <a:xfrm>
            <a:off x="7748885" y="4420567"/>
            <a:ext cx="363538" cy="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264" name="Connection Line"/>
          <p:cNvSpPr/>
          <p:nvPr/>
        </p:nvSpPr>
        <p:spPr>
          <a:xfrm>
            <a:off x="6975574" y="4420571"/>
            <a:ext cx="351037" cy="1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204" name="Line"/>
          <p:cNvSpPr/>
          <p:nvPr/>
        </p:nvSpPr>
        <p:spPr>
          <a:xfrm flipV="1">
            <a:off x="8531225" y="4421185"/>
            <a:ext cx="324107" cy="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207" name="Group"/>
          <p:cNvGrpSpPr/>
          <p:nvPr/>
        </p:nvGrpSpPr>
        <p:grpSpPr>
          <a:xfrm>
            <a:off x="9647237" y="4283075"/>
            <a:ext cx="255589" cy="255589"/>
            <a:chOff x="0" y="0"/>
            <a:chExt cx="363503" cy="363503"/>
          </a:xfrm>
        </p:grpSpPr>
        <p:sp>
          <p:nvSpPr>
            <p:cNvPr id="205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06" name="8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8</a:t>
              </a:r>
            </a:p>
          </p:txBody>
        </p:sp>
      </p:grpSp>
      <p:sp>
        <p:nvSpPr>
          <p:cNvPr id="208" name="Square"/>
          <p:cNvSpPr/>
          <p:nvPr/>
        </p:nvSpPr>
        <p:spPr>
          <a:xfrm>
            <a:off x="9902825" y="4283075"/>
            <a:ext cx="255588" cy="255589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09" name="Circle"/>
          <p:cNvSpPr/>
          <p:nvPr/>
        </p:nvSpPr>
        <p:spPr>
          <a:xfrm>
            <a:off x="9998075" y="4378325"/>
            <a:ext cx="6508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5" name="Connection Line"/>
          <p:cNvSpPr/>
          <p:nvPr/>
        </p:nvSpPr>
        <p:spPr>
          <a:xfrm>
            <a:off x="9375503" y="4412054"/>
            <a:ext cx="267271" cy="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grpSp>
        <p:nvGrpSpPr>
          <p:cNvPr id="213" name="Group"/>
          <p:cNvGrpSpPr/>
          <p:nvPr/>
        </p:nvGrpSpPr>
        <p:grpSpPr>
          <a:xfrm>
            <a:off x="8859837" y="4287838"/>
            <a:ext cx="255589" cy="255589"/>
            <a:chOff x="0" y="0"/>
            <a:chExt cx="363503" cy="363503"/>
          </a:xfrm>
        </p:grpSpPr>
        <p:sp>
          <p:nvSpPr>
            <p:cNvPr id="211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12" name="7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7</a:t>
              </a:r>
            </a:p>
          </p:txBody>
        </p:sp>
      </p:grpSp>
      <p:sp>
        <p:nvSpPr>
          <p:cNvPr id="214" name="Square"/>
          <p:cNvSpPr/>
          <p:nvPr/>
        </p:nvSpPr>
        <p:spPr>
          <a:xfrm>
            <a:off x="9115425" y="4287838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15" name="Circle"/>
          <p:cNvSpPr/>
          <p:nvPr/>
        </p:nvSpPr>
        <p:spPr>
          <a:xfrm>
            <a:off x="9210675" y="4383087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218" name="Group"/>
          <p:cNvGrpSpPr/>
          <p:nvPr/>
        </p:nvGrpSpPr>
        <p:grpSpPr>
          <a:xfrm>
            <a:off x="6556374" y="4932363"/>
            <a:ext cx="255589" cy="255589"/>
            <a:chOff x="0" y="0"/>
            <a:chExt cx="363503" cy="363503"/>
          </a:xfrm>
        </p:grpSpPr>
        <p:sp>
          <p:nvSpPr>
            <p:cNvPr id="216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17" name="2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2</a:t>
              </a:r>
            </a:p>
          </p:txBody>
        </p:sp>
      </p:grpSp>
      <p:sp>
        <p:nvSpPr>
          <p:cNvPr id="219" name="Square"/>
          <p:cNvSpPr/>
          <p:nvPr/>
        </p:nvSpPr>
        <p:spPr>
          <a:xfrm>
            <a:off x="6811963" y="4932363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20" name="Circle"/>
          <p:cNvSpPr/>
          <p:nvPr/>
        </p:nvSpPr>
        <p:spPr>
          <a:xfrm>
            <a:off x="6907212" y="5027612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223" name="Group"/>
          <p:cNvGrpSpPr/>
          <p:nvPr/>
        </p:nvGrpSpPr>
        <p:grpSpPr>
          <a:xfrm>
            <a:off x="7339012" y="4932363"/>
            <a:ext cx="255589" cy="255589"/>
            <a:chOff x="0" y="0"/>
            <a:chExt cx="363503" cy="363503"/>
          </a:xfrm>
        </p:grpSpPr>
        <p:sp>
          <p:nvSpPr>
            <p:cNvPr id="221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22" name="3"/>
            <p:cNvSpPr txBox="1"/>
            <p:nvPr/>
          </p:nvSpPr>
          <p:spPr>
            <a:xfrm>
              <a:off x="118250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3</a:t>
              </a:r>
            </a:p>
          </p:txBody>
        </p:sp>
      </p:grpSp>
      <p:sp>
        <p:nvSpPr>
          <p:cNvPr id="224" name="Rectangle"/>
          <p:cNvSpPr/>
          <p:nvPr/>
        </p:nvSpPr>
        <p:spPr>
          <a:xfrm>
            <a:off x="7596188" y="4932363"/>
            <a:ext cx="250031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25" name="Circle"/>
          <p:cNvSpPr/>
          <p:nvPr/>
        </p:nvSpPr>
        <p:spPr>
          <a:xfrm>
            <a:off x="7689849" y="5027612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228" name="Group"/>
          <p:cNvGrpSpPr/>
          <p:nvPr/>
        </p:nvGrpSpPr>
        <p:grpSpPr>
          <a:xfrm>
            <a:off x="8114109" y="4932363"/>
            <a:ext cx="255589" cy="255589"/>
            <a:chOff x="0" y="0"/>
            <a:chExt cx="363503" cy="363503"/>
          </a:xfrm>
        </p:grpSpPr>
        <p:sp>
          <p:nvSpPr>
            <p:cNvPr id="226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27" name="4"/>
            <p:cNvSpPr txBox="1"/>
            <p:nvPr/>
          </p:nvSpPr>
          <p:spPr>
            <a:xfrm>
              <a:off x="119944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4</a:t>
              </a:r>
            </a:p>
          </p:txBody>
        </p:sp>
      </p:grpSp>
      <p:sp>
        <p:nvSpPr>
          <p:cNvPr id="229" name="Square"/>
          <p:cNvSpPr/>
          <p:nvPr/>
        </p:nvSpPr>
        <p:spPr>
          <a:xfrm>
            <a:off x="8370887" y="4932363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30" name="Circle"/>
          <p:cNvSpPr/>
          <p:nvPr/>
        </p:nvSpPr>
        <p:spPr>
          <a:xfrm>
            <a:off x="8466137" y="5027612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6" name="Connection Line"/>
          <p:cNvSpPr/>
          <p:nvPr/>
        </p:nvSpPr>
        <p:spPr>
          <a:xfrm>
            <a:off x="7756822" y="5060156"/>
            <a:ext cx="35282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sp>
        <p:nvSpPr>
          <p:cNvPr id="267" name="Connection Line"/>
          <p:cNvSpPr/>
          <p:nvPr/>
        </p:nvSpPr>
        <p:spPr>
          <a:xfrm>
            <a:off x="6974185" y="5060156"/>
            <a:ext cx="36036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grpSp>
        <p:nvGrpSpPr>
          <p:cNvPr id="235" name="Group"/>
          <p:cNvGrpSpPr/>
          <p:nvPr/>
        </p:nvGrpSpPr>
        <p:grpSpPr>
          <a:xfrm>
            <a:off x="8858250" y="4932363"/>
            <a:ext cx="255589" cy="255589"/>
            <a:chOff x="0" y="0"/>
            <a:chExt cx="363503" cy="363503"/>
          </a:xfrm>
        </p:grpSpPr>
        <p:sp>
          <p:nvSpPr>
            <p:cNvPr id="233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34" name="6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6</a:t>
              </a:r>
            </a:p>
          </p:txBody>
        </p:sp>
      </p:grpSp>
      <p:sp>
        <p:nvSpPr>
          <p:cNvPr id="236" name="Square"/>
          <p:cNvSpPr/>
          <p:nvPr/>
        </p:nvSpPr>
        <p:spPr>
          <a:xfrm>
            <a:off x="9113837" y="4932363"/>
            <a:ext cx="255588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37" name="Circle"/>
          <p:cNvSpPr/>
          <p:nvPr/>
        </p:nvSpPr>
        <p:spPr>
          <a:xfrm>
            <a:off x="9209087" y="5027612"/>
            <a:ext cx="65088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8" name="Connection Line"/>
          <p:cNvSpPr/>
          <p:nvPr/>
        </p:nvSpPr>
        <p:spPr>
          <a:xfrm>
            <a:off x="8533110" y="5060156"/>
            <a:ext cx="3206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  <p:grpSp>
        <p:nvGrpSpPr>
          <p:cNvPr id="241" name="Group"/>
          <p:cNvGrpSpPr/>
          <p:nvPr/>
        </p:nvGrpSpPr>
        <p:grpSpPr>
          <a:xfrm>
            <a:off x="6561137" y="5249862"/>
            <a:ext cx="255589" cy="255589"/>
            <a:chOff x="0" y="0"/>
            <a:chExt cx="363503" cy="363503"/>
          </a:xfrm>
        </p:grpSpPr>
        <p:sp>
          <p:nvSpPr>
            <p:cNvPr id="239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40" name="5"/>
            <p:cNvSpPr txBox="1"/>
            <p:nvPr/>
          </p:nvSpPr>
          <p:spPr>
            <a:xfrm>
              <a:off x="118250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5</a:t>
              </a:r>
            </a:p>
          </p:txBody>
        </p:sp>
      </p:grpSp>
      <p:sp>
        <p:nvSpPr>
          <p:cNvPr id="242" name="Square"/>
          <p:cNvSpPr/>
          <p:nvPr/>
        </p:nvSpPr>
        <p:spPr>
          <a:xfrm>
            <a:off x="6816725" y="5249863"/>
            <a:ext cx="255588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43" name="Circle"/>
          <p:cNvSpPr/>
          <p:nvPr/>
        </p:nvSpPr>
        <p:spPr>
          <a:xfrm>
            <a:off x="6911975" y="5345113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44" name="Line"/>
          <p:cNvSpPr/>
          <p:nvPr/>
        </p:nvSpPr>
        <p:spPr>
          <a:xfrm flipH="1">
            <a:off x="2871787" y="4868862"/>
            <a:ext cx="252413" cy="319088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</a:defRPr>
            </a:pPr>
            <a:endParaRPr sz="844"/>
          </a:p>
        </p:txBody>
      </p:sp>
      <p:sp>
        <p:nvSpPr>
          <p:cNvPr id="245" name="Line"/>
          <p:cNvSpPr/>
          <p:nvPr/>
        </p:nvSpPr>
        <p:spPr>
          <a:xfrm flipV="1">
            <a:off x="6790859" y="2256713"/>
            <a:ext cx="273878" cy="274081"/>
          </a:xfrm>
          <a:prstGeom prst="line">
            <a:avLst/>
          </a:prstGeom>
          <a:ln w="25400">
            <a:solidFill>
              <a:srgbClr val="8D312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</a:defRPr>
            </a:pPr>
            <a:endParaRPr sz="844"/>
          </a:p>
        </p:txBody>
      </p:sp>
      <p:sp>
        <p:nvSpPr>
          <p:cNvPr id="246" name="degree = number of neighbors of u"/>
          <p:cNvSpPr txBox="1"/>
          <p:nvPr/>
        </p:nvSpPr>
        <p:spPr>
          <a:xfrm>
            <a:off x="6832828" y="2043845"/>
            <a:ext cx="2281009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rPr sz="1266" dirty="0"/>
              <a:t>degree = number of neighbors of </a:t>
            </a:r>
            <a:r>
              <a:rPr sz="1266" i="1" dirty="0">
                <a:latin typeface="Times"/>
                <a:ea typeface="Times"/>
                <a:cs typeface="Times"/>
                <a:sym typeface="Times"/>
              </a:rPr>
              <a:t>u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6554788" y="5899150"/>
            <a:ext cx="255589" cy="255589"/>
            <a:chOff x="0" y="0"/>
            <a:chExt cx="363503" cy="363503"/>
          </a:xfrm>
        </p:grpSpPr>
        <p:sp>
          <p:nvSpPr>
            <p:cNvPr id="247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48" name="3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3</a:t>
              </a:r>
            </a:p>
          </p:txBody>
        </p:sp>
      </p:grpSp>
      <p:sp>
        <p:nvSpPr>
          <p:cNvPr id="250" name="Square"/>
          <p:cNvSpPr/>
          <p:nvPr/>
        </p:nvSpPr>
        <p:spPr>
          <a:xfrm>
            <a:off x="6810375" y="5899150"/>
            <a:ext cx="255588" cy="255588"/>
          </a:xfrm>
          <a:prstGeom prst="rect">
            <a:avLst/>
          </a:prstGeom>
          <a:solidFill>
            <a:srgbClr val="CBCBCB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51" name="Circle"/>
          <p:cNvSpPr/>
          <p:nvPr/>
        </p:nvSpPr>
        <p:spPr>
          <a:xfrm>
            <a:off x="6905625" y="5991820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grpSp>
        <p:nvGrpSpPr>
          <p:cNvPr id="254" name="Group"/>
          <p:cNvGrpSpPr/>
          <p:nvPr/>
        </p:nvGrpSpPr>
        <p:grpSpPr>
          <a:xfrm>
            <a:off x="7337425" y="5899150"/>
            <a:ext cx="255589" cy="255589"/>
            <a:chOff x="0" y="0"/>
            <a:chExt cx="363503" cy="363503"/>
          </a:xfrm>
        </p:grpSpPr>
        <p:sp>
          <p:nvSpPr>
            <p:cNvPr id="252" name="Square"/>
            <p:cNvSpPr/>
            <p:nvPr/>
          </p:nvSpPr>
          <p:spPr>
            <a:xfrm>
              <a:off x="0" y="0"/>
              <a:ext cx="363503" cy="363503"/>
            </a:xfrm>
            <a:prstGeom prst="rect">
              <a:avLst/>
            </a:prstGeom>
            <a:solidFill>
              <a:srgbClr val="CBCBCB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43178" marR="43178" defTabSz="321457">
                <a:defRPr sz="1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</a:defRPr>
              </a:pPr>
              <a:endParaRPr sz="1266"/>
            </a:p>
          </p:txBody>
        </p:sp>
        <p:sp>
          <p:nvSpPr>
            <p:cNvPr id="253" name="7"/>
            <p:cNvSpPr txBox="1"/>
            <p:nvPr/>
          </p:nvSpPr>
          <p:spPr>
            <a:xfrm>
              <a:off x="118252" y="45063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sz="1266"/>
                <a:t>7</a:t>
              </a:r>
            </a:p>
          </p:txBody>
        </p:sp>
      </p:grpSp>
      <p:sp>
        <p:nvSpPr>
          <p:cNvPr id="255" name="Square"/>
          <p:cNvSpPr/>
          <p:nvPr/>
        </p:nvSpPr>
        <p:spPr>
          <a:xfrm>
            <a:off x="7593012" y="5899150"/>
            <a:ext cx="255589" cy="255588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56" name="Circle"/>
          <p:cNvSpPr/>
          <p:nvPr/>
        </p:nvSpPr>
        <p:spPr>
          <a:xfrm>
            <a:off x="7688263" y="5991820"/>
            <a:ext cx="62509" cy="65088"/>
          </a:xfrm>
          <a:prstGeom prst="ellipse">
            <a:avLst/>
          </a:prstGeom>
          <a:solidFill>
            <a:srgbClr val="01000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marL="43178" marR="43178" defTabSz="321457"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 sz="1266"/>
          </a:p>
        </p:txBody>
      </p:sp>
      <p:sp>
        <p:nvSpPr>
          <p:cNvPr id="269" name="Connection Line"/>
          <p:cNvSpPr/>
          <p:nvPr/>
        </p:nvSpPr>
        <p:spPr>
          <a:xfrm>
            <a:off x="6972597" y="6024538"/>
            <a:ext cx="360364" cy="1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3313688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4568"/>
            <a:ext cx="10515600" cy="785842"/>
          </a:xfrm>
        </p:spPr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860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88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Adjacency lists also work well for undirected graphs with one caveat</a:t>
            </a:r>
          </a:p>
          <a:p>
            <a:r>
              <a:rPr lang="en-US" dirty="0"/>
              <a:t>Put each edge in two lists to support efficient "get all neighbors"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6026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10865" y="3717240"/>
            <a:ext cx="2452844" cy="1579716"/>
            <a:chOff x="1838" y="1257"/>
            <a:chExt cx="1868" cy="1196"/>
          </a:xfrm>
        </p:grpSpPr>
        <p:sp>
          <p:nvSpPr>
            <p:cNvPr id="86097" name="Oval 35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09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838" y="1603"/>
              <a:ext cx="25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86099" name="Oval 37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10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34" y="2150"/>
              <a:ext cx="247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86101" name="Oval 3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86102" name="Text Box 4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62" y="1699"/>
              <a:ext cx="24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86103" name="AutoShape 41"/>
            <p:cNvCxnSpPr>
              <a:cxnSpLocks noChangeShapeType="1"/>
              <a:stCxn id="86101" idx="3"/>
              <a:endCxn id="86099" idx="6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104" name="AutoShape 42"/>
            <p:cNvCxnSpPr>
              <a:cxnSpLocks noChangeShapeType="1"/>
              <a:stCxn id="86099" idx="2"/>
              <a:endCxn id="86097" idx="5"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5" name="Oval 43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86106" name="AutoShape 44"/>
            <p:cNvCxnSpPr>
              <a:cxnSpLocks noChangeShapeType="1"/>
              <a:stCxn id="86101" idx="1"/>
            </p:cNvCxnSpPr>
            <p:nvPr>
              <p:custDataLst>
                <p:tags r:id="rId45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7" name="Text Box 45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2" y="1257"/>
              <a:ext cx="26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  <p:sp>
        <p:nvSpPr>
          <p:cNvPr id="100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65006" y="4619964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65006" y="3302750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" name="Text Box 4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94047" y="3432101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3" name="Text Box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4047" y="4091296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104" name="Text Box 4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94047" y="4749315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5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94047" y="5408128"/>
            <a:ext cx="373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D</a:t>
            </a:r>
          </a:p>
        </p:txBody>
      </p:sp>
      <p:cxnSp>
        <p:nvCxnSpPr>
          <p:cNvPr id="106" name="AutoShape 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6950781" y="363215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7" name="Group 106"/>
          <p:cNvGrpSpPr/>
          <p:nvPr/>
        </p:nvGrpSpPr>
        <p:grpSpPr>
          <a:xfrm>
            <a:off x="7484181" y="3479755"/>
            <a:ext cx="609600" cy="304800"/>
            <a:chOff x="6934200" y="3453606"/>
            <a:chExt cx="609600" cy="304800"/>
          </a:xfrm>
        </p:grpSpPr>
        <p:sp>
          <p:nvSpPr>
            <p:cNvPr id="126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B</a:t>
              </a:r>
              <a:r>
                <a:rPr lang="en-US" sz="2000" dirty="0"/>
                <a:t>	</a:t>
              </a:r>
            </a:p>
          </p:txBody>
        </p:sp>
        <p:sp>
          <p:nvSpPr>
            <p:cNvPr id="127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8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/>
                <a:t>/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484181" y="4138950"/>
            <a:ext cx="609600" cy="304800"/>
            <a:chOff x="7010400" y="4112801"/>
            <a:chExt cx="609600" cy="304800"/>
          </a:xfrm>
        </p:grpSpPr>
        <p:sp>
          <p:nvSpPr>
            <p:cNvPr id="123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104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C</a:t>
              </a:r>
              <a:r>
                <a:rPr lang="en-US" sz="2000" dirty="0"/>
                <a:t>	</a:t>
              </a:r>
            </a:p>
          </p:txBody>
        </p:sp>
        <p:sp>
          <p:nvSpPr>
            <p:cNvPr id="124" name="Rectangle 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162800" y="411280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5" name="Rectangle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152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/>
                <a:t>/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624359" y="4796969"/>
            <a:ext cx="609600" cy="304800"/>
            <a:chOff x="8153400" y="4770820"/>
            <a:chExt cx="609600" cy="304800"/>
          </a:xfrm>
        </p:grpSpPr>
        <p:sp>
          <p:nvSpPr>
            <p:cNvPr id="120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53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B</a:t>
              </a:r>
              <a:r>
                <a:rPr lang="en-US" sz="2000" dirty="0"/>
                <a:t>	</a:t>
              </a: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058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2" name="Rectangle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4582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/>
                <a:t>/</a:t>
              </a:r>
            </a:p>
          </p:txBody>
        </p:sp>
      </p:grpSp>
      <p:sp>
        <p:nvSpPr>
          <p:cNvPr id="110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5006" y="3961945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1" name="Rectangle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5006" y="5278777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/>
              <a:t>/</a:t>
            </a:r>
          </a:p>
        </p:txBody>
      </p:sp>
      <p:cxnSp>
        <p:nvCxnSpPr>
          <p:cNvPr id="112" name="AutoShape 9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6950781" y="4948575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6950781" y="429135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14" name="Group 113"/>
          <p:cNvGrpSpPr/>
          <p:nvPr/>
        </p:nvGrpSpPr>
        <p:grpSpPr>
          <a:xfrm>
            <a:off x="7484181" y="4796969"/>
            <a:ext cx="1143000" cy="304800"/>
            <a:chOff x="6934200" y="4770820"/>
            <a:chExt cx="1143000" cy="3048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934200" y="4770820"/>
              <a:ext cx="609600" cy="304800"/>
              <a:chOff x="7086600" y="4770820"/>
              <a:chExt cx="609600" cy="304800"/>
            </a:xfrm>
          </p:grpSpPr>
          <p:sp>
            <p:nvSpPr>
              <p:cNvPr id="117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solidFill>
                      <a:srgbClr val="FF00FF"/>
                    </a:solidFill>
                  </a:rPr>
                  <a:t>D</a:t>
                </a:r>
                <a:r>
                  <a:rPr lang="en-US" sz="2000" dirty="0"/>
                  <a:t>	</a:t>
                </a:r>
              </a:p>
            </p:txBody>
          </p:sp>
          <p:sp>
            <p:nvSpPr>
              <p:cNvPr id="118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/>
              </a:p>
            </p:txBody>
          </p:sp>
        </p:grpSp>
        <p:cxnSp>
          <p:nvCxnSpPr>
            <p:cNvPr id="116" name="AutoShape 9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>
              <a:off x="7543800" y="493986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29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6950781" y="5607388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31" name="Group 130"/>
          <p:cNvGrpSpPr/>
          <p:nvPr/>
        </p:nvGrpSpPr>
        <p:grpSpPr>
          <a:xfrm>
            <a:off x="7484181" y="5455782"/>
            <a:ext cx="609600" cy="304800"/>
            <a:chOff x="7086600" y="4770820"/>
            <a:chExt cx="609600" cy="304800"/>
          </a:xfrm>
        </p:grpSpPr>
        <p:sp>
          <p:nvSpPr>
            <p:cNvPr id="133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866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C</a:t>
              </a:r>
              <a:r>
                <a:rPr lang="en-US" sz="2000" dirty="0"/>
                <a:t>	</a:t>
              </a:r>
            </a:p>
          </p:txBody>
        </p:sp>
        <p:sp>
          <p:nvSpPr>
            <p:cNvPr id="134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5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/>
                <a:t>/</a:t>
              </a:r>
            </a:p>
          </p:txBody>
        </p:sp>
      </p:grpSp>
      <p:cxnSp>
        <p:nvCxnSpPr>
          <p:cNvPr id="137" name="AutoShape 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8086373" y="429135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38" name="Group 137"/>
          <p:cNvGrpSpPr/>
          <p:nvPr/>
        </p:nvGrpSpPr>
        <p:grpSpPr>
          <a:xfrm>
            <a:off x="8619773" y="4138950"/>
            <a:ext cx="609600" cy="304800"/>
            <a:chOff x="6934200" y="3453606"/>
            <a:chExt cx="609600" cy="304800"/>
          </a:xfrm>
        </p:grpSpPr>
        <p:sp>
          <p:nvSpPr>
            <p:cNvPr id="139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</a:t>
              </a:r>
              <a:r>
                <a:rPr lang="en-US" sz="2000" dirty="0"/>
                <a:t>	</a:t>
              </a:r>
            </a:p>
          </p:txBody>
        </p:sp>
        <p:sp>
          <p:nvSpPr>
            <p:cNvPr id="140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1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8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r>
              <a:rPr lang="en-US" dirty="0"/>
              <a:t>Applications of Graphs: Traversals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1850" y="3839368"/>
            <a:ext cx="10515600" cy="1500187"/>
          </a:xfrm>
        </p:spPr>
        <p:txBody>
          <a:bodyPr/>
          <a:lstStyle/>
          <a:p>
            <a:r>
              <a:rPr lang="en-US" dirty="0"/>
              <a:t>Might be easier to list what isn't a graph application…</a:t>
            </a:r>
          </a:p>
        </p:txBody>
      </p:sp>
    </p:spTree>
    <p:extLst>
      <p:ext uri="{BB962C8B-B14F-4D97-AF65-F5344CB8AC3E}">
        <p14:creationId xmlns:p14="http://schemas.microsoft.com/office/powerpoint/2010/main" val="260830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38400" y="685813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973273" imgH="4123810" progId="PBrush">
                  <p:embed/>
                </p:oleObj>
              </mc:Choice>
              <mc:Fallback>
                <p:oleObj name="Bitmap Image" r:id="rId6" imgW="6973273" imgH="4123810" progId="PBrush">
                  <p:embed/>
                  <p:pic>
                    <p:nvPicPr>
                      <p:cNvPr id="68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13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45669"/>
            <a:ext cx="10515600" cy="705407"/>
          </a:xfrm>
        </p:spPr>
        <p:txBody>
          <a:bodyPr/>
          <a:lstStyle/>
          <a:p>
            <a:r>
              <a:rPr lang="en-US" sz="3400" dirty="0"/>
              <a:t>Application: Moving Around WA State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483336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/>
              <a:t>shortest way</a:t>
            </a:r>
            <a:r>
              <a:rPr lang="en-US" sz="2800" dirty="0"/>
              <a:t> to get from </a:t>
            </a:r>
            <a:br>
              <a:rPr lang="en-US" sz="2800" dirty="0"/>
            </a:br>
            <a:r>
              <a:rPr lang="en-US" sz="2800" dirty="0"/>
              <a:t>Seattle to Pullman?</a:t>
            </a:r>
          </a:p>
        </p:txBody>
      </p:sp>
    </p:spTree>
    <p:extLst>
      <p:ext uri="{BB962C8B-B14F-4D97-AF65-F5344CB8AC3E}">
        <p14:creationId xmlns:p14="http://schemas.microsoft.com/office/powerpoint/2010/main" val="933969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38400" y="685813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973273" imgH="4123810" progId="PBrush">
                  <p:embed/>
                </p:oleObj>
              </mc:Choice>
              <mc:Fallback>
                <p:oleObj name="Bitmap Image" r:id="rId6" imgW="6973273" imgH="4123810" progId="PBrush">
                  <p:embed/>
                  <p:pic>
                    <p:nvPicPr>
                      <p:cNvPr id="68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13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36525"/>
            <a:ext cx="10515600" cy="705407"/>
          </a:xfrm>
        </p:spPr>
        <p:txBody>
          <a:bodyPr/>
          <a:lstStyle/>
          <a:p>
            <a:r>
              <a:rPr lang="en-US" sz="3400" dirty="0"/>
              <a:t>Application: Moving Around WA State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483336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/>
              <a:t>fastest way</a:t>
            </a:r>
            <a:r>
              <a:rPr lang="en-US" sz="2800" dirty="0"/>
              <a:t> to get from </a:t>
            </a:r>
            <a:br>
              <a:rPr lang="en-US" sz="2800" dirty="0"/>
            </a:br>
            <a:r>
              <a:rPr lang="en-US" sz="2800" dirty="0"/>
              <a:t>Seattle to Pullman?</a:t>
            </a:r>
          </a:p>
        </p:txBody>
      </p:sp>
    </p:spTree>
    <p:extLst>
      <p:ext uri="{BB962C8B-B14F-4D97-AF65-F5344CB8AC3E}">
        <p14:creationId xmlns:p14="http://schemas.microsoft.com/office/powerpoint/2010/main" val="249144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705407"/>
          </a:xfrm>
        </p:spPr>
        <p:txBody>
          <a:bodyPr/>
          <a:lstStyle/>
          <a:p>
            <a:r>
              <a:rPr lang="en-US" sz="3100" dirty="0"/>
              <a:t>Application: Reliability of Communication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483336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Wenatchee’s 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Seattle still talk to Pullman?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438400" y="685801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973273" imgH="4123810" progId="PBrush">
                  <p:embed/>
                </p:oleObj>
              </mc:Choice>
              <mc:Fallback>
                <p:oleObj name="Bitmap Image" r:id="rId6" imgW="6973273" imgH="412381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01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90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>
            <a:extLst>
              <a:ext uri="{FF2B5EF4-FFF2-40B4-BE49-F238E27FC236}">
                <a16:creationId xmlns:a16="http://schemas.microsoft.com/office/drawing/2014/main" id="{8F2D8954-8521-F040-8472-C9ECCFA92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0500"/>
            <a:ext cx="10515600" cy="739775"/>
          </a:xfrm>
        </p:spPr>
        <p:txBody>
          <a:bodyPr/>
          <a:lstStyle/>
          <a:p>
            <a:r>
              <a:rPr lang="en-US" altLang="en-US" dirty="0"/>
              <a:t>Graph 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C1A93-C0A2-7847-93DD-59209A07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080" y="2786743"/>
            <a:ext cx="5617008" cy="2965450"/>
          </a:xfrm>
          <a:prstGeom prst="rect">
            <a:avLst/>
          </a:prstGeom>
        </p:spPr>
      </p:pic>
      <p:sp>
        <p:nvSpPr>
          <p:cNvPr id="734211" name="Rectangle 3">
            <a:extLst>
              <a:ext uri="{FF2B5EF4-FFF2-40B4-BE49-F238E27FC236}">
                <a16:creationId xmlns:a16="http://schemas.microsoft.com/office/drawing/2014/main" id="{42A72AAB-EA7C-8946-BB8A-52638DBE4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514856"/>
            <a:ext cx="10515599" cy="4617720"/>
          </a:xfrm>
        </p:spPr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</a:rPr>
              <a:t>For each, what are the vertices and what are the edges?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Web pages with links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Facebook activities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Methods in a program that call each other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Road maps (e.g., Google maps)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Airline routes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Course pre-requisites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Family trees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Paths through a maze</a:t>
            </a:r>
          </a:p>
        </p:txBody>
      </p:sp>
    </p:spTree>
    <p:extLst>
      <p:ext uri="{BB962C8B-B14F-4D97-AF65-F5344CB8AC3E}">
        <p14:creationId xmlns:p14="http://schemas.microsoft.com/office/powerpoint/2010/main" val="130930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705407"/>
          </a:xfrm>
        </p:spPr>
        <p:txBody>
          <a:bodyPr/>
          <a:lstStyle/>
          <a:p>
            <a:r>
              <a:rPr lang="en-US" sz="3100" dirty="0"/>
              <a:t>Application: Reliability of Communication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483336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</a:t>
            </a:r>
            <a:r>
              <a:rPr lang="en-US" sz="2800" dirty="0" err="1"/>
              <a:t>Tacomas’s</a:t>
            </a:r>
            <a:r>
              <a:rPr lang="en-US" sz="2800" dirty="0"/>
              <a:t> 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Olympia still talk to Spokane?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438400" y="685801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973273" imgH="4123810" progId="PBrush">
                  <p:embed/>
                </p:oleObj>
              </mc:Choice>
              <mc:Fallback>
                <p:oleObj name="Bitmap Image" r:id="rId6" imgW="6973273" imgH="412381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01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30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0180" name="Object 4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4114690"/>
              </p:ext>
            </p:extLst>
          </p:nvPr>
        </p:nvGraphicFramePr>
        <p:xfrm>
          <a:off x="3733800" y="639015"/>
          <a:ext cx="4724400" cy="451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266667" imgH="5028571" progId="PBrush">
                  <p:embed/>
                </p:oleObj>
              </mc:Choice>
              <mc:Fallback>
                <p:oleObj name="Bitmap Image" r:id="rId6" imgW="5266667" imgH="5028571" progId="PBrush">
                  <p:embed/>
                  <p:pic>
                    <p:nvPicPr>
                      <p:cNvPr id="69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39015"/>
                        <a:ext cx="4724400" cy="451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63209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Applications: Bus Routes Downtown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4833361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we’re at 3rd and Pine, how can we get to</a:t>
            </a:r>
          </a:p>
          <a:p>
            <a:pPr algn="ctr"/>
            <a:r>
              <a:rPr lang="en-US" sz="2800" dirty="0"/>
              <a:t>1st and University using Metro? </a:t>
            </a:r>
          </a:p>
          <a:p>
            <a:pPr algn="ctr"/>
            <a:r>
              <a:rPr lang="en-US" sz="2800" dirty="0"/>
              <a:t>How about 4th and Seneca?</a:t>
            </a:r>
          </a:p>
        </p:txBody>
      </p:sp>
    </p:spTree>
    <p:extLst>
      <p:ext uri="{BB962C8B-B14F-4D97-AF65-F5344CB8AC3E}">
        <p14:creationId xmlns:p14="http://schemas.microsoft.com/office/powerpoint/2010/main" val="133056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805307"/>
          </a:xfrm>
        </p:spPr>
        <p:txBody>
          <a:bodyPr/>
          <a:lstStyle/>
          <a:p>
            <a:r>
              <a:rPr lang="en-US" dirty="0"/>
              <a:t>Graph Traversals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7342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For an arbitrary graph and a starting node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/>
              <a:t>, find all nodes reachable from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/>
              <a:t> (i.e., there exists a path) </a:t>
            </a:r>
          </a:p>
          <a:p>
            <a:r>
              <a:rPr lang="en-US" sz="2400" dirty="0"/>
              <a:t>Possibly "do something" for each node (print to output, set some field, return from iterator,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Related Problems:</a:t>
            </a:r>
          </a:p>
          <a:p>
            <a:r>
              <a:rPr lang="en-US" dirty="0"/>
              <a:t>Is an undirected graph connected?</a:t>
            </a:r>
          </a:p>
          <a:p>
            <a:r>
              <a:rPr lang="en-US" dirty="0"/>
              <a:t>Is a digraph weakly/strongly connected?</a:t>
            </a:r>
          </a:p>
          <a:p>
            <a:pPr lvl="1"/>
            <a:r>
              <a:rPr lang="en-US" dirty="0"/>
              <a:t>For strongly, need a cycle back to starting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6525"/>
            <a:ext cx="10515600" cy="829691"/>
          </a:xfrm>
        </p:spPr>
        <p:txBody>
          <a:bodyPr/>
          <a:lstStyle/>
          <a:p>
            <a:r>
              <a:rPr lang="en-US" dirty="0"/>
              <a:t>Graph Traversals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1836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Basic Algorithm for Traversals: </a:t>
            </a:r>
          </a:p>
          <a:p>
            <a:r>
              <a:rPr lang="en-US" sz="2600" dirty="0"/>
              <a:t>Select a starting node</a:t>
            </a:r>
          </a:p>
          <a:p>
            <a:r>
              <a:rPr lang="en-US" sz="2600" dirty="0"/>
              <a:t>Make a set of nodes adjacent to current node</a:t>
            </a:r>
          </a:p>
          <a:p>
            <a:r>
              <a:rPr lang="en-US" sz="2600" dirty="0"/>
              <a:t>Visit each node in the set but "mark" each nodes after visiting them so you don't revisit them (and eventually stop)</a:t>
            </a:r>
          </a:p>
          <a:p>
            <a:r>
              <a:rPr lang="en-US" sz="2600" dirty="0"/>
              <a:t>Repeat above but skip "marked nodes"</a:t>
            </a:r>
          </a:p>
        </p:txBody>
      </p:sp>
    </p:spTree>
    <p:extLst>
      <p:ext uri="{BB962C8B-B14F-4D97-AF65-F5344CB8AC3E}">
        <p14:creationId xmlns:p14="http://schemas.microsoft.com/office/powerpoint/2010/main" val="48251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2887AB46-BF70-3242-ADD2-454FDF141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8426"/>
            <a:ext cx="10515600" cy="892174"/>
          </a:xfrm>
        </p:spPr>
        <p:txBody>
          <a:bodyPr/>
          <a:lstStyle/>
          <a:p>
            <a:r>
              <a:rPr lang="en-US" altLang="en-US" dirty="0"/>
              <a:t>Breadth-first search</a:t>
            </a:r>
          </a:p>
        </p:txBody>
      </p:sp>
      <p:sp>
        <p:nvSpPr>
          <p:cNvPr id="743427" name="Rectangle 3">
            <a:extLst>
              <a:ext uri="{FF2B5EF4-FFF2-40B4-BE49-F238E27FC236}">
                <a16:creationId xmlns:a16="http://schemas.microsoft.com/office/drawing/2014/main" id="{E311BDEE-64D6-B44E-B4AB-6E2B98C71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262626"/>
                </a:solidFill>
              </a:rPr>
              <a:t>breadth-first search</a:t>
            </a:r>
            <a:r>
              <a:rPr lang="en-US" altLang="en-US" dirty="0">
                <a:solidFill>
                  <a:srgbClr val="262626"/>
                </a:solidFill>
              </a:rPr>
              <a:t> (</a:t>
            </a:r>
            <a:r>
              <a:rPr lang="en-US" altLang="en-US" dirty="0">
                <a:solidFill>
                  <a:srgbClr val="00B050"/>
                </a:solidFill>
              </a:rPr>
              <a:t>BFS</a:t>
            </a:r>
            <a:r>
              <a:rPr lang="en-US" altLang="en-US" dirty="0">
                <a:solidFill>
                  <a:srgbClr val="262626"/>
                </a:solidFill>
              </a:rPr>
              <a:t>): Finds a path between two nodes by taking one step down all paths and then immediately backtracking.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Often implemented by maintaining a queue of vertices to visit.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dirty="0">
                <a:solidFill>
                  <a:srgbClr val="262626"/>
                </a:solidFill>
              </a:rPr>
              <a:t>BFS always returns the shortest path (the one with the fewest edges) between the start and the end vertices.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b:	{a, b}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c:	</a:t>
            </a:r>
            <a:r>
              <a:rPr lang="en-US" altLang="en-US" b="1" dirty="0">
                <a:solidFill>
                  <a:schemeClr val="accent2"/>
                </a:solidFill>
              </a:rPr>
              <a:t>{a, e, f, c}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d:	{a, d}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e:	</a:t>
            </a:r>
            <a:r>
              <a:rPr lang="en-US" altLang="en-US" b="1" dirty="0">
                <a:solidFill>
                  <a:schemeClr val="accent2"/>
                </a:solidFill>
              </a:rPr>
              <a:t>{a, e}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f:	</a:t>
            </a:r>
            <a:r>
              <a:rPr lang="en-US" altLang="en-US" b="1" dirty="0">
                <a:solidFill>
                  <a:schemeClr val="accent2"/>
                </a:solidFill>
              </a:rPr>
              <a:t>{a, e, f}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g:	{a, d, g}</a:t>
            </a:r>
            <a:endParaRPr lang="en-US" altLang="en-US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404040"/>
                </a:solidFill>
              </a:rPr>
              <a:t>to h: </a:t>
            </a:r>
            <a:r>
              <a:rPr lang="en-US" altLang="en-US" b="1" dirty="0">
                <a:solidFill>
                  <a:schemeClr val="accent2"/>
                </a:solidFill>
              </a:rPr>
              <a:t>{a, d, h}</a:t>
            </a:r>
          </a:p>
        </p:txBody>
      </p:sp>
      <p:grpSp>
        <p:nvGrpSpPr>
          <p:cNvPr id="743463" name="Group 39">
            <a:extLst>
              <a:ext uri="{FF2B5EF4-FFF2-40B4-BE49-F238E27FC236}">
                <a16:creationId xmlns:a16="http://schemas.microsoft.com/office/drawing/2014/main" id="{D9B08AA1-0DFA-1345-AB76-53C0989B8E08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038600"/>
            <a:ext cx="2133600" cy="1752600"/>
            <a:chOff x="3648" y="2640"/>
            <a:chExt cx="1344" cy="1104"/>
          </a:xfrm>
        </p:grpSpPr>
        <p:sp>
          <p:nvSpPr>
            <p:cNvPr id="743464" name="Oval 40">
              <a:extLst>
                <a:ext uri="{FF2B5EF4-FFF2-40B4-BE49-F238E27FC236}">
                  <a16:creationId xmlns:a16="http://schemas.microsoft.com/office/drawing/2014/main" id="{B82EA6F7-0B30-3D46-92D3-C4336F58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640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a</a:t>
              </a:r>
            </a:p>
          </p:txBody>
        </p:sp>
        <p:cxnSp>
          <p:nvCxnSpPr>
            <p:cNvPr id="743465" name="AutoShape 41">
              <a:extLst>
                <a:ext uri="{FF2B5EF4-FFF2-40B4-BE49-F238E27FC236}">
                  <a16:creationId xmlns:a16="http://schemas.microsoft.com/office/drawing/2014/main" id="{692CC988-16CF-9C4B-A143-8ED8400F9107}"/>
                </a:ext>
              </a:extLst>
            </p:cNvPr>
            <p:cNvCxnSpPr>
              <a:cxnSpLocks noChangeShapeType="1"/>
              <a:stCxn id="743464" idx="4"/>
              <a:endCxn id="743471" idx="0"/>
            </p:cNvCxnSpPr>
            <p:nvPr/>
          </p:nvCxnSpPr>
          <p:spPr bwMode="auto">
            <a:xfrm>
              <a:off x="3768" y="2886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3466" name="Oval 42">
              <a:extLst>
                <a:ext uri="{FF2B5EF4-FFF2-40B4-BE49-F238E27FC236}">
                  <a16:creationId xmlns:a16="http://schemas.microsoft.com/office/drawing/2014/main" id="{FF021BD8-A6BF-0F43-8EF1-FCB82C67B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72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743467" name="Oval 43">
              <a:extLst>
                <a:ext uri="{FF2B5EF4-FFF2-40B4-BE49-F238E27FC236}">
                  <a16:creationId xmlns:a16="http://schemas.microsoft.com/office/drawing/2014/main" id="{8DF69C15-D03F-4144-9255-604091F0F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640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743468" name="Oval 44">
              <a:extLst>
                <a:ext uri="{FF2B5EF4-FFF2-40B4-BE49-F238E27FC236}">
                  <a16:creationId xmlns:a16="http://schemas.microsoft.com/office/drawing/2014/main" id="{929D2088-6178-DF45-93BA-17DD66CA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640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743469" name="Oval 45">
              <a:extLst>
                <a:ext uri="{FF2B5EF4-FFF2-40B4-BE49-F238E27FC236}">
                  <a16:creationId xmlns:a16="http://schemas.microsoft.com/office/drawing/2014/main" id="{A9844B0A-78FE-DD4B-9EA7-A8E69D99D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04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743470" name="Oval 46">
              <a:extLst>
                <a:ext uri="{FF2B5EF4-FFF2-40B4-BE49-F238E27FC236}">
                  <a16:creationId xmlns:a16="http://schemas.microsoft.com/office/drawing/2014/main" id="{B17E6B4C-86F5-554F-83B4-99612BA1E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04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g</a:t>
              </a:r>
            </a:p>
          </p:txBody>
        </p:sp>
        <p:sp>
          <p:nvSpPr>
            <p:cNvPr id="743471" name="Oval 47">
              <a:extLst>
                <a:ext uri="{FF2B5EF4-FFF2-40B4-BE49-F238E27FC236}">
                  <a16:creationId xmlns:a16="http://schemas.microsoft.com/office/drawing/2014/main" id="{D8691BAB-C92A-FB4C-9BC8-AD6DE8CB2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072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743472" name="AutoShape 48">
              <a:extLst>
                <a:ext uri="{FF2B5EF4-FFF2-40B4-BE49-F238E27FC236}">
                  <a16:creationId xmlns:a16="http://schemas.microsoft.com/office/drawing/2014/main" id="{43D5241C-0764-B845-BDF1-AA8488666FE4}"/>
                </a:ext>
              </a:extLst>
            </p:cNvPr>
            <p:cNvCxnSpPr>
              <a:cxnSpLocks noChangeShapeType="1"/>
              <a:stCxn id="743464" idx="6"/>
              <a:endCxn id="743467" idx="2"/>
            </p:cNvCxnSpPr>
            <p:nvPr/>
          </p:nvCxnSpPr>
          <p:spPr bwMode="auto">
            <a:xfrm>
              <a:off x="3894" y="2760"/>
              <a:ext cx="32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3" name="AutoShape 49">
              <a:extLst>
                <a:ext uri="{FF2B5EF4-FFF2-40B4-BE49-F238E27FC236}">
                  <a16:creationId xmlns:a16="http://schemas.microsoft.com/office/drawing/2014/main" id="{3AA076CE-0094-904B-88BE-ED0B29166A69}"/>
                </a:ext>
              </a:extLst>
            </p:cNvPr>
            <p:cNvCxnSpPr>
              <a:cxnSpLocks noChangeShapeType="1"/>
              <a:stCxn id="743467" idx="4"/>
              <a:endCxn id="743466" idx="0"/>
            </p:cNvCxnSpPr>
            <p:nvPr/>
          </p:nvCxnSpPr>
          <p:spPr bwMode="auto">
            <a:xfrm>
              <a:off x="4344" y="2886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4" name="AutoShape 50">
              <a:extLst>
                <a:ext uri="{FF2B5EF4-FFF2-40B4-BE49-F238E27FC236}">
                  <a16:creationId xmlns:a16="http://schemas.microsoft.com/office/drawing/2014/main" id="{3F94CE97-ABBD-1545-AC05-D6749B51B827}"/>
                </a:ext>
              </a:extLst>
            </p:cNvPr>
            <p:cNvCxnSpPr>
              <a:cxnSpLocks noChangeShapeType="1"/>
              <a:stCxn id="743468" idx="2"/>
              <a:endCxn id="743466" idx="7"/>
            </p:cNvCxnSpPr>
            <p:nvPr/>
          </p:nvCxnSpPr>
          <p:spPr bwMode="auto">
            <a:xfrm flipH="1">
              <a:off x="4429" y="2760"/>
              <a:ext cx="31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5" name="AutoShape 51">
              <a:extLst>
                <a:ext uri="{FF2B5EF4-FFF2-40B4-BE49-F238E27FC236}">
                  <a16:creationId xmlns:a16="http://schemas.microsoft.com/office/drawing/2014/main" id="{35AE7948-657F-ED4C-9A1B-F2E54697D20B}"/>
                </a:ext>
              </a:extLst>
            </p:cNvPr>
            <p:cNvCxnSpPr>
              <a:cxnSpLocks noChangeShapeType="1"/>
              <a:stCxn id="743471" idx="4"/>
              <a:endCxn id="743470" idx="0"/>
            </p:cNvCxnSpPr>
            <p:nvPr/>
          </p:nvCxnSpPr>
          <p:spPr bwMode="auto">
            <a:xfrm>
              <a:off x="3768" y="3318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6" name="AutoShape 52">
              <a:extLst>
                <a:ext uri="{FF2B5EF4-FFF2-40B4-BE49-F238E27FC236}">
                  <a16:creationId xmlns:a16="http://schemas.microsoft.com/office/drawing/2014/main" id="{78254A99-7018-3647-95F1-80942A080CA8}"/>
                </a:ext>
              </a:extLst>
            </p:cNvPr>
            <p:cNvCxnSpPr>
              <a:cxnSpLocks noChangeShapeType="1"/>
              <a:stCxn id="743470" idx="6"/>
              <a:endCxn id="743469" idx="2"/>
            </p:cNvCxnSpPr>
            <p:nvPr/>
          </p:nvCxnSpPr>
          <p:spPr bwMode="auto">
            <a:xfrm>
              <a:off x="3894" y="3624"/>
              <a:ext cx="32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7" name="AutoShape 53">
              <a:extLst>
                <a:ext uri="{FF2B5EF4-FFF2-40B4-BE49-F238E27FC236}">
                  <a16:creationId xmlns:a16="http://schemas.microsoft.com/office/drawing/2014/main" id="{3603B327-E9F6-174E-849C-D47ECEC91C80}"/>
                </a:ext>
              </a:extLst>
            </p:cNvPr>
            <p:cNvCxnSpPr>
              <a:cxnSpLocks noChangeShapeType="1"/>
              <a:stCxn id="743479" idx="0"/>
              <a:endCxn id="743468" idx="4"/>
            </p:cNvCxnSpPr>
            <p:nvPr/>
          </p:nvCxnSpPr>
          <p:spPr bwMode="auto">
            <a:xfrm flipV="1">
              <a:off x="4872" y="2886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78" name="AutoShape 54">
              <a:extLst>
                <a:ext uri="{FF2B5EF4-FFF2-40B4-BE49-F238E27FC236}">
                  <a16:creationId xmlns:a16="http://schemas.microsoft.com/office/drawing/2014/main" id="{713EF9DF-C398-BF40-A1DB-BFC8B05D84D0}"/>
                </a:ext>
              </a:extLst>
            </p:cNvPr>
            <p:cNvCxnSpPr>
              <a:cxnSpLocks noChangeShapeType="1"/>
              <a:stCxn id="743469" idx="0"/>
              <a:endCxn id="743466" idx="4"/>
            </p:cNvCxnSpPr>
            <p:nvPr/>
          </p:nvCxnSpPr>
          <p:spPr bwMode="auto">
            <a:xfrm flipV="1">
              <a:off x="4344" y="3318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3479" name="Oval 55">
              <a:extLst>
                <a:ext uri="{FF2B5EF4-FFF2-40B4-BE49-F238E27FC236}">
                  <a16:creationId xmlns:a16="http://schemas.microsoft.com/office/drawing/2014/main" id="{06950932-7FD5-644A-9364-7C04BCF9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072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f</a:t>
              </a:r>
            </a:p>
          </p:txBody>
        </p:sp>
        <p:cxnSp>
          <p:nvCxnSpPr>
            <p:cNvPr id="743480" name="AutoShape 56">
              <a:extLst>
                <a:ext uri="{FF2B5EF4-FFF2-40B4-BE49-F238E27FC236}">
                  <a16:creationId xmlns:a16="http://schemas.microsoft.com/office/drawing/2014/main" id="{07707463-CDE0-8C48-A553-A8D3523015C9}"/>
                </a:ext>
              </a:extLst>
            </p:cNvPr>
            <p:cNvCxnSpPr>
              <a:cxnSpLocks noChangeShapeType="1"/>
              <a:stCxn id="743466" idx="6"/>
              <a:endCxn id="743479" idx="2"/>
            </p:cNvCxnSpPr>
            <p:nvPr/>
          </p:nvCxnSpPr>
          <p:spPr bwMode="auto">
            <a:xfrm>
              <a:off x="4470" y="3192"/>
              <a:ext cx="27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81" name="AutoShape 57">
              <a:extLst>
                <a:ext uri="{FF2B5EF4-FFF2-40B4-BE49-F238E27FC236}">
                  <a16:creationId xmlns:a16="http://schemas.microsoft.com/office/drawing/2014/main" id="{A3C86285-5204-8242-AB55-D1006FEE9386}"/>
                </a:ext>
              </a:extLst>
            </p:cNvPr>
            <p:cNvCxnSpPr>
              <a:cxnSpLocks noChangeShapeType="1"/>
              <a:stCxn id="743471" idx="5"/>
              <a:endCxn id="743469" idx="1"/>
            </p:cNvCxnSpPr>
            <p:nvPr/>
          </p:nvCxnSpPr>
          <p:spPr bwMode="auto">
            <a:xfrm>
              <a:off x="3853" y="3283"/>
              <a:ext cx="406" cy="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82" name="AutoShape 58">
              <a:extLst>
                <a:ext uri="{FF2B5EF4-FFF2-40B4-BE49-F238E27FC236}">
                  <a16:creationId xmlns:a16="http://schemas.microsoft.com/office/drawing/2014/main" id="{DEBEF511-AC27-B548-8DBA-B9C26BE01210}"/>
                </a:ext>
              </a:extLst>
            </p:cNvPr>
            <p:cNvCxnSpPr>
              <a:cxnSpLocks noChangeShapeType="1"/>
              <a:stCxn id="743464" idx="5"/>
              <a:endCxn id="743466" idx="2"/>
            </p:cNvCxnSpPr>
            <p:nvPr/>
          </p:nvCxnSpPr>
          <p:spPr bwMode="auto">
            <a:xfrm>
              <a:off x="3853" y="2851"/>
              <a:ext cx="365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3483" name="AutoShape 59">
              <a:extLst>
                <a:ext uri="{FF2B5EF4-FFF2-40B4-BE49-F238E27FC236}">
                  <a16:creationId xmlns:a16="http://schemas.microsoft.com/office/drawing/2014/main" id="{61BF895A-A7B4-0B41-9A01-4A0C4CF2566C}"/>
                </a:ext>
              </a:extLst>
            </p:cNvPr>
            <p:cNvCxnSpPr>
              <a:cxnSpLocks noChangeShapeType="1"/>
              <a:stCxn id="743469" idx="6"/>
              <a:endCxn id="743479" idx="4"/>
            </p:cNvCxnSpPr>
            <p:nvPr/>
          </p:nvCxnSpPr>
          <p:spPr bwMode="auto">
            <a:xfrm flipV="1">
              <a:off x="4470" y="3318"/>
              <a:ext cx="402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847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2887AB46-BF70-3242-ADD2-454FDF141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8426"/>
            <a:ext cx="10515600" cy="892174"/>
          </a:xfrm>
        </p:spPr>
        <p:txBody>
          <a:bodyPr/>
          <a:lstStyle/>
          <a:p>
            <a:r>
              <a:rPr lang="en-US" altLang="en-US" dirty="0"/>
              <a:t>Breadth-first search</a:t>
            </a: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1D89EACB-6853-5C4F-B36F-05BC03C871F2}"/>
              </a:ext>
            </a:extLst>
          </p:cNvPr>
          <p:cNvSpPr txBox="1">
            <a:spLocks/>
          </p:cNvSpPr>
          <p:nvPr/>
        </p:nvSpPr>
        <p:spPr>
          <a:xfrm>
            <a:off x="838200" y="1457325"/>
            <a:ext cx="4775200" cy="439626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lnSpc>
                <a:spcPct val="89100"/>
              </a:lnSpc>
              <a:spcBef>
                <a:spcPts val="409"/>
              </a:spcBef>
              <a:buSzPct val="58333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en-US" spc="-5" dirty="0"/>
              <a:t>Breadth-first search  (BFS) </a:t>
            </a:r>
            <a:r>
              <a:rPr lang="en-US" dirty="0"/>
              <a:t>is a general  </a:t>
            </a:r>
            <a:r>
              <a:rPr lang="en-US" spc="-5" dirty="0"/>
              <a:t>technique </a:t>
            </a:r>
            <a:r>
              <a:rPr lang="en-US" dirty="0"/>
              <a:t>for </a:t>
            </a:r>
            <a:r>
              <a:rPr lang="en-US" spc="-5" dirty="0"/>
              <a:t>traversing  </a:t>
            </a:r>
            <a:r>
              <a:rPr lang="en-US" dirty="0"/>
              <a:t>a</a:t>
            </a:r>
            <a:r>
              <a:rPr lang="en-US" spc="-5" dirty="0"/>
              <a:t> </a:t>
            </a:r>
            <a:r>
              <a:rPr lang="en-US" dirty="0"/>
              <a:t>graph</a:t>
            </a:r>
          </a:p>
          <a:p>
            <a:pPr marL="355600" marR="562610" indent="-342900">
              <a:lnSpc>
                <a:spcPts val="2620"/>
              </a:lnSpc>
              <a:spcBef>
                <a:spcPts val="600"/>
              </a:spcBef>
              <a:buSzPct val="58333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en-US" dirty="0"/>
              <a:t>A BFS </a:t>
            </a:r>
            <a:r>
              <a:rPr lang="en-US" spc="-5" dirty="0"/>
              <a:t>traversal </a:t>
            </a:r>
            <a:r>
              <a:rPr lang="en-US" dirty="0"/>
              <a:t>of</a:t>
            </a:r>
            <a:r>
              <a:rPr lang="en-US" spc="-55" dirty="0"/>
              <a:t> </a:t>
            </a:r>
            <a:r>
              <a:rPr lang="en-US" dirty="0"/>
              <a:t>a  </a:t>
            </a:r>
            <a:r>
              <a:rPr lang="en-US" spc="-5" dirty="0"/>
              <a:t>graph</a:t>
            </a:r>
            <a:r>
              <a:rPr lang="en-US" spc="-10" dirty="0"/>
              <a:t> </a:t>
            </a:r>
            <a:r>
              <a:rPr lang="en-US" dirty="0"/>
              <a:t>G</a:t>
            </a:r>
          </a:p>
          <a:p>
            <a:pPr marL="749300" marR="36195" lvl="1" indent="-279400">
              <a:lnSpc>
                <a:spcPts val="2120"/>
              </a:lnSpc>
              <a:spcBef>
                <a:spcPts val="505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Visits all the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vertices</a:t>
            </a:r>
            <a:r>
              <a:rPr lang="en-US" sz="2000" spc="-70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and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edges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of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G</a:t>
            </a:r>
            <a:endParaRPr lang="en-US" sz="2000" dirty="0">
              <a:latin typeface="Tahoma"/>
              <a:cs typeface="Tahoma"/>
            </a:endParaRPr>
          </a:p>
          <a:p>
            <a:pPr marL="749300" marR="48260" lvl="1" indent="-279400">
              <a:lnSpc>
                <a:spcPts val="2120"/>
              </a:lnSpc>
              <a:spcBef>
                <a:spcPts val="560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Determines whether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G</a:t>
            </a:r>
            <a:r>
              <a:rPr lang="en-US" sz="2000" spc="-5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is  connected</a:t>
            </a:r>
            <a:endParaRPr lang="en-US" sz="2000" dirty="0">
              <a:latin typeface="Tahoma"/>
              <a:cs typeface="Tahoma"/>
            </a:endParaRPr>
          </a:p>
          <a:p>
            <a:pPr marL="749300" marR="32384" lvl="1" indent="-279400">
              <a:lnSpc>
                <a:spcPts val="2120"/>
              </a:lnSpc>
              <a:spcBef>
                <a:spcPts val="560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Computes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the</a:t>
            </a:r>
            <a:r>
              <a:rPr lang="en-US" sz="2000" spc="-3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connected  components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of</a:t>
            </a:r>
            <a:r>
              <a:rPr lang="en-US" sz="2000" spc="-10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G</a:t>
            </a:r>
            <a:endParaRPr lang="en-US" sz="2000" dirty="0">
              <a:latin typeface="Tahoma"/>
              <a:cs typeface="Tahoma"/>
            </a:endParaRPr>
          </a:p>
          <a:p>
            <a:pPr marL="749300" marR="396875" lvl="1" indent="-279400">
              <a:lnSpc>
                <a:spcPts val="2120"/>
              </a:lnSpc>
              <a:spcBef>
                <a:spcPts val="560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Computes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a</a:t>
            </a:r>
            <a:r>
              <a:rPr lang="en-US" sz="2000" spc="-30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spanning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forest of</a:t>
            </a:r>
            <a:r>
              <a:rPr lang="en-US" sz="2000" spc="-1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G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17AE2348-422C-3F45-A6AF-19BEF7754714}"/>
              </a:ext>
            </a:extLst>
          </p:cNvPr>
          <p:cNvSpPr txBox="1">
            <a:spLocks/>
          </p:cNvSpPr>
          <p:nvPr/>
        </p:nvSpPr>
        <p:spPr>
          <a:xfrm>
            <a:off x="6121404" y="1487807"/>
            <a:ext cx="4738793" cy="43007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96215" indent="-342900">
              <a:lnSpc>
                <a:spcPct val="99000"/>
              </a:lnSpc>
              <a:spcBef>
                <a:spcPts val="125"/>
              </a:spcBef>
              <a:buSzPct val="58333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en-US" dirty="0"/>
              <a:t>BFS on a </a:t>
            </a:r>
            <a:r>
              <a:rPr lang="en-US" spc="-5" dirty="0"/>
              <a:t>graph </a:t>
            </a:r>
            <a:r>
              <a:rPr lang="en-US" dirty="0"/>
              <a:t>with</a:t>
            </a:r>
            <a:r>
              <a:rPr lang="en-US" spc="-85" dirty="0"/>
              <a:t> </a:t>
            </a:r>
            <a:r>
              <a:rPr lang="en-US" b="1" i="1" dirty="0">
                <a:solidFill>
                  <a:srgbClr val="515A9E"/>
                </a:solidFill>
                <a:latin typeface="Times New Roman"/>
                <a:cs typeface="Times New Roman"/>
              </a:rPr>
              <a:t>n 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spc="-5" dirty="0"/>
              <a:t>vertices </a:t>
            </a:r>
            <a:r>
              <a:rPr lang="en-US" dirty="0"/>
              <a:t>and </a:t>
            </a:r>
            <a:r>
              <a:rPr lang="en-US" b="1" i="1" dirty="0">
                <a:solidFill>
                  <a:srgbClr val="515A9E"/>
                </a:solidFill>
                <a:latin typeface="Times New Roman"/>
                <a:cs typeface="Times New Roman"/>
              </a:rPr>
              <a:t>m </a:t>
            </a:r>
            <a:r>
              <a:rPr lang="en-US" spc="-5" dirty="0"/>
              <a:t>edges  takes </a:t>
            </a:r>
            <a:r>
              <a:rPr lang="en-US" b="1" i="1" dirty="0">
                <a:solidFill>
                  <a:srgbClr val="515A9E"/>
                </a:solidFill>
                <a:latin typeface="Times New Roman"/>
                <a:cs typeface="Times New Roman"/>
              </a:rPr>
              <a:t>O</a:t>
            </a:r>
            <a:r>
              <a:rPr lang="en-US" dirty="0">
                <a:solidFill>
                  <a:srgbClr val="515A9E"/>
                </a:solidFill>
                <a:latin typeface="Times New Roman"/>
                <a:cs typeface="Times New Roman"/>
              </a:rPr>
              <a:t>(</a:t>
            </a:r>
            <a:r>
              <a:rPr lang="en-US" b="1" i="1" dirty="0">
                <a:solidFill>
                  <a:srgbClr val="515A9E"/>
                </a:solidFill>
                <a:latin typeface="Times New Roman"/>
                <a:cs typeface="Times New Roman"/>
              </a:rPr>
              <a:t>n </a:t>
            </a:r>
            <a:r>
              <a:rPr lang="en-US" dirty="0">
                <a:solidFill>
                  <a:srgbClr val="515A9E"/>
                </a:solidFill>
                <a:latin typeface="Symbol"/>
                <a:cs typeface="Symbol"/>
              </a:rPr>
              <a:t></a:t>
            </a:r>
            <a:r>
              <a:rPr lang="en-US" dirty="0">
                <a:solidFill>
                  <a:srgbClr val="515A9E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>
                <a:solidFill>
                  <a:srgbClr val="515A9E"/>
                </a:solidFill>
                <a:latin typeface="Times New Roman"/>
                <a:cs typeface="Times New Roman"/>
              </a:rPr>
              <a:t>m </a:t>
            </a:r>
            <a:r>
              <a:rPr lang="en-US" dirty="0">
                <a:solidFill>
                  <a:srgbClr val="515A9E"/>
                </a:solidFill>
                <a:latin typeface="Times New Roman"/>
                <a:cs typeface="Times New Roman"/>
              </a:rPr>
              <a:t>)</a:t>
            </a:r>
            <a:r>
              <a:rPr lang="en-US" spc="100" dirty="0">
                <a:solidFill>
                  <a:srgbClr val="515A9E"/>
                </a:solidFill>
                <a:latin typeface="Times New Roman"/>
                <a:cs typeface="Times New Roman"/>
              </a:rPr>
              <a:t> </a:t>
            </a:r>
            <a:r>
              <a:rPr lang="en-US" dirty="0"/>
              <a:t>time</a:t>
            </a:r>
          </a:p>
          <a:p>
            <a:pPr marL="355600" marR="5080" indent="-342900">
              <a:lnSpc>
                <a:spcPct val="99400"/>
              </a:lnSpc>
              <a:spcBef>
                <a:spcPts val="615"/>
              </a:spcBef>
              <a:buSzPct val="58333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en-US" spc="-5" dirty="0"/>
              <a:t>BFS can be further  extended </a:t>
            </a:r>
            <a:r>
              <a:rPr lang="en-US" dirty="0"/>
              <a:t>to </a:t>
            </a:r>
            <a:r>
              <a:rPr lang="en-US" spc="-5" dirty="0"/>
              <a:t>solve</a:t>
            </a:r>
            <a:r>
              <a:rPr lang="en-US" spc="-50" dirty="0"/>
              <a:t> </a:t>
            </a:r>
            <a:r>
              <a:rPr lang="en-US" dirty="0"/>
              <a:t>other  </a:t>
            </a:r>
            <a:r>
              <a:rPr lang="en-US" spc="-5" dirty="0"/>
              <a:t>graph problems</a:t>
            </a:r>
          </a:p>
          <a:p>
            <a:pPr marL="748665" marR="271145" lvl="1" indent="-279400">
              <a:lnSpc>
                <a:spcPct val="100200"/>
              </a:lnSpc>
              <a:spcBef>
                <a:spcPts val="495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Find and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report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a</a:t>
            </a:r>
            <a:r>
              <a:rPr lang="en-US" sz="2000" spc="-6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path with the minimum number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of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edges  between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two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given vertices</a:t>
            </a:r>
            <a:endParaRPr lang="en-US" sz="2000" dirty="0">
              <a:latin typeface="Tahoma"/>
              <a:cs typeface="Tahoma"/>
            </a:endParaRPr>
          </a:p>
          <a:p>
            <a:pPr marL="748665" marR="381635" lvl="1" indent="-279400">
              <a:lnSpc>
                <a:spcPct val="100800"/>
              </a:lnSpc>
              <a:spcBef>
                <a:spcPts val="459"/>
              </a:spcBef>
              <a:buSzPct val="60000"/>
              <a:buFont typeface="Wingdings"/>
              <a:buChar char="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Find a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simple cycle,</a:t>
            </a:r>
            <a:r>
              <a:rPr lang="en-US" sz="2000" spc="-6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srgbClr val="40458C"/>
                </a:solidFill>
                <a:latin typeface="Tahoma"/>
                <a:cs typeface="Tahoma"/>
              </a:rPr>
              <a:t>if there is</a:t>
            </a:r>
            <a:r>
              <a:rPr lang="en-US" sz="2000" spc="-1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40458C"/>
                </a:solidFill>
                <a:latin typeface="Tahoma"/>
                <a:cs typeface="Tahoma"/>
              </a:rPr>
              <a:t>one</a:t>
            </a:r>
            <a:endParaRPr lang="en-US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1480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543" y="110259"/>
            <a:ext cx="350456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8870" algn="l"/>
              </a:tabLst>
            </a:pPr>
            <a:r>
              <a:rPr dirty="0"/>
              <a:t>BFS	</a:t>
            </a:r>
            <a:r>
              <a:rPr spc="-5" dirty="0"/>
              <a:t>Algorithm</a:t>
            </a:r>
          </a:p>
        </p:txBody>
      </p:sp>
      <p:sp>
        <p:nvSpPr>
          <p:cNvPr id="11" name="object 11"/>
          <p:cNvSpPr/>
          <p:nvPr/>
        </p:nvSpPr>
        <p:spPr>
          <a:xfrm>
            <a:off x="1262957" y="1569601"/>
            <a:ext cx="7149523" cy="5024480"/>
          </a:xfrm>
          <a:custGeom>
            <a:avLst/>
            <a:gdLst/>
            <a:ahLst/>
            <a:cxnLst/>
            <a:rect l="l" t="t" r="r" b="b"/>
            <a:pathLst>
              <a:path w="6464300" h="4241165">
                <a:moveTo>
                  <a:pt x="0" y="0"/>
                </a:moveTo>
                <a:lnTo>
                  <a:pt x="6463902" y="0"/>
                </a:lnTo>
                <a:lnTo>
                  <a:pt x="6463902" y="4241004"/>
                </a:lnTo>
                <a:lnTo>
                  <a:pt x="0" y="424100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515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72665" y="1700434"/>
            <a:ext cx="7016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BFS (G, s)                   </a:t>
            </a:r>
            <a:r>
              <a:rPr lang="en-US" dirty="0">
                <a:solidFill>
                  <a:srgbClr val="00B050"/>
                </a:solidFill>
              </a:rPr>
              <a:t>//Where G is the graph and s is the source node</a:t>
            </a:r>
          </a:p>
          <a:p>
            <a:r>
              <a:rPr lang="en-US" dirty="0"/>
              <a:t>      let Q be queue.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//Inserting s in queue until all its neighbor vertices are marked</a:t>
            </a:r>
            <a:r>
              <a:rPr lang="en-US" dirty="0"/>
              <a:t>.</a:t>
            </a:r>
          </a:p>
          <a:p>
            <a:r>
              <a:rPr lang="en-US" dirty="0"/>
              <a:t>      </a:t>
            </a:r>
            <a:r>
              <a:rPr lang="en-US" dirty="0" err="1"/>
              <a:t>Q.enqueue</a:t>
            </a:r>
            <a:r>
              <a:rPr lang="en-US" dirty="0"/>
              <a:t>( s ) </a:t>
            </a:r>
          </a:p>
          <a:p>
            <a:r>
              <a:rPr lang="en-US" dirty="0"/>
              <a:t>      mark s as visited.</a:t>
            </a:r>
          </a:p>
          <a:p>
            <a:endParaRPr lang="en-US" dirty="0"/>
          </a:p>
          <a:p>
            <a:r>
              <a:rPr lang="en-US" dirty="0"/>
              <a:t>      while ( Q is not empty)</a:t>
            </a:r>
          </a:p>
          <a:p>
            <a:r>
              <a:rPr lang="en-US" dirty="0">
                <a:solidFill>
                  <a:srgbClr val="00B050"/>
                </a:solidFill>
              </a:rPr>
              <a:t>           //</a:t>
            </a:r>
            <a:r>
              <a:rPr lang="en-US" dirty="0" err="1">
                <a:solidFill>
                  <a:srgbClr val="00B050"/>
                </a:solidFill>
              </a:rPr>
              <a:t>Dequeue</a:t>
            </a:r>
            <a:r>
              <a:rPr lang="en-US" dirty="0">
                <a:solidFill>
                  <a:srgbClr val="00B050"/>
                </a:solidFill>
              </a:rPr>
              <a:t> next vertex, whose neighbors will be visited now</a:t>
            </a:r>
          </a:p>
          <a:p>
            <a:r>
              <a:rPr lang="en-US" dirty="0"/>
              <a:t>           v  =  </a:t>
            </a:r>
            <a:r>
              <a:rPr lang="en-US" dirty="0" err="1"/>
              <a:t>Q.dequeue</a:t>
            </a:r>
            <a:r>
              <a:rPr lang="en-US" dirty="0"/>
              <a:t>( )</a:t>
            </a:r>
          </a:p>
          <a:p>
            <a:endParaRPr lang="en-US" dirty="0"/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B050"/>
                </a:solidFill>
              </a:rPr>
              <a:t>//processing all the neighbors of v  </a:t>
            </a:r>
          </a:p>
          <a:p>
            <a:r>
              <a:rPr lang="en-US" dirty="0"/>
              <a:t>          for all neighbors w of v in Graph G</a:t>
            </a:r>
          </a:p>
          <a:p>
            <a:r>
              <a:rPr lang="en-US" dirty="0"/>
              <a:t>               if w is not visited 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rgbClr val="00B050"/>
                </a:solidFill>
              </a:rPr>
              <a:t>   //Stores w in Q to further visit its neighbor</a:t>
            </a:r>
          </a:p>
          <a:p>
            <a:r>
              <a:rPr lang="en-US" dirty="0"/>
              <a:t>                        </a:t>
            </a:r>
            <a:r>
              <a:rPr lang="en-US" dirty="0" err="1"/>
              <a:t>Q.enqueue</a:t>
            </a:r>
            <a:r>
              <a:rPr lang="en-US" dirty="0"/>
              <a:t>( w )             </a:t>
            </a:r>
          </a:p>
          <a:p>
            <a:r>
              <a:rPr lang="en-US" dirty="0"/>
              <a:t>                        mark w as visited.</a:t>
            </a:r>
          </a:p>
        </p:txBody>
      </p:sp>
    </p:spTree>
    <p:extLst>
      <p:ext uri="{BB962C8B-B14F-4D97-AF65-F5344CB8AC3E}">
        <p14:creationId xmlns:p14="http://schemas.microsoft.com/office/powerpoint/2010/main" val="3328945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2ED8BE-4A2A-9746-86ED-9AB75CD26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4099" name="Oval 3">
            <a:extLst>
              <a:ext uri="{FF2B5EF4-FFF2-40B4-BE49-F238E27FC236}">
                <a16:creationId xmlns:a16="http://schemas.microsoft.com/office/drawing/2014/main" id="{AF50D0C6-81BF-EE41-A447-6D714C7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E9EDBA6C-0E42-CC46-83D8-FD1ACB2E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F1F9121C-12EC-DB4E-9CF3-E272403BD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102" name="Oval 6">
            <a:extLst>
              <a:ext uri="{FF2B5EF4-FFF2-40B4-BE49-F238E27FC236}">
                <a16:creationId xmlns:a16="http://schemas.microsoft.com/office/drawing/2014/main" id="{5769540B-BFFD-B14E-AE0A-E16298C9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103" name="Oval 7">
            <a:extLst>
              <a:ext uri="{FF2B5EF4-FFF2-40B4-BE49-F238E27FC236}">
                <a16:creationId xmlns:a16="http://schemas.microsoft.com/office/drawing/2014/main" id="{4BB432C2-F013-2E45-9F4F-483307B9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104" name="AutoShape 8">
            <a:extLst>
              <a:ext uri="{FF2B5EF4-FFF2-40B4-BE49-F238E27FC236}">
                <a16:creationId xmlns:a16="http://schemas.microsoft.com/office/drawing/2014/main" id="{18563C58-C8D1-474D-89E5-D27636095D7E}"/>
              </a:ext>
            </a:extLst>
          </p:cNvPr>
          <p:cNvCxnSpPr>
            <a:cxnSpLocks noChangeShapeType="1"/>
            <a:stCxn id="4099" idx="4"/>
            <a:endCxn id="4102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>
            <a:extLst>
              <a:ext uri="{FF2B5EF4-FFF2-40B4-BE49-F238E27FC236}">
                <a16:creationId xmlns:a16="http://schemas.microsoft.com/office/drawing/2014/main" id="{6556446B-2E75-0644-95D5-D0DD9C020C1D}"/>
              </a:ext>
            </a:extLst>
          </p:cNvPr>
          <p:cNvCxnSpPr>
            <a:cxnSpLocks noChangeShapeType="1"/>
            <a:stCxn id="4101" idx="0"/>
            <a:endCxn id="4100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6" name="AutoShape 10">
            <a:extLst>
              <a:ext uri="{FF2B5EF4-FFF2-40B4-BE49-F238E27FC236}">
                <a16:creationId xmlns:a16="http://schemas.microsoft.com/office/drawing/2014/main" id="{7A5F6BC4-5086-1341-94B6-985C7089D4B3}"/>
              </a:ext>
            </a:extLst>
          </p:cNvPr>
          <p:cNvCxnSpPr>
            <a:cxnSpLocks noChangeShapeType="1"/>
            <a:stCxn id="4103" idx="6"/>
            <a:endCxn id="4101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7" name="AutoShape 11">
            <a:extLst>
              <a:ext uri="{FF2B5EF4-FFF2-40B4-BE49-F238E27FC236}">
                <a16:creationId xmlns:a16="http://schemas.microsoft.com/office/drawing/2014/main" id="{8F12996E-E495-344D-B2EE-E1B9A94CFDE3}"/>
              </a:ext>
            </a:extLst>
          </p:cNvPr>
          <p:cNvCxnSpPr>
            <a:cxnSpLocks noChangeShapeType="1"/>
            <a:stCxn id="4102" idx="7"/>
            <a:endCxn id="4103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8" name="AutoShape 12">
            <a:extLst>
              <a:ext uri="{FF2B5EF4-FFF2-40B4-BE49-F238E27FC236}">
                <a16:creationId xmlns:a16="http://schemas.microsoft.com/office/drawing/2014/main" id="{057E8440-C631-864C-BD50-5ED02E9F4CFA}"/>
              </a:ext>
            </a:extLst>
          </p:cNvPr>
          <p:cNvCxnSpPr>
            <a:cxnSpLocks noChangeShapeType="1"/>
            <a:stCxn id="4099" idx="6"/>
            <a:endCxn id="4100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9" name="AutoShape 13">
            <a:extLst>
              <a:ext uri="{FF2B5EF4-FFF2-40B4-BE49-F238E27FC236}">
                <a16:creationId xmlns:a16="http://schemas.microsoft.com/office/drawing/2014/main" id="{159BBDE4-10F0-984F-9642-1878035386D0}"/>
              </a:ext>
            </a:extLst>
          </p:cNvPr>
          <p:cNvCxnSpPr>
            <a:cxnSpLocks noChangeShapeType="1"/>
            <a:stCxn id="4102" idx="5"/>
            <a:endCxn id="4101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0" name="Oval 14">
            <a:extLst>
              <a:ext uri="{FF2B5EF4-FFF2-40B4-BE49-F238E27FC236}">
                <a16:creationId xmlns:a16="http://schemas.microsoft.com/office/drawing/2014/main" id="{A9A68F97-09BC-2E4E-AC4E-AF2D34D0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id="{480958FC-2F93-654B-9713-FE135C1D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112" name="Oval 16">
            <a:extLst>
              <a:ext uri="{FF2B5EF4-FFF2-40B4-BE49-F238E27FC236}">
                <a16:creationId xmlns:a16="http://schemas.microsoft.com/office/drawing/2014/main" id="{28D88349-22DE-ED48-B192-1BE392FEB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13" name="Oval 17">
            <a:extLst>
              <a:ext uri="{FF2B5EF4-FFF2-40B4-BE49-F238E27FC236}">
                <a16:creationId xmlns:a16="http://schemas.microsoft.com/office/drawing/2014/main" id="{45E2AB33-A910-994E-8F3D-2ECFA726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114" name="AutoShape 18">
            <a:extLst>
              <a:ext uri="{FF2B5EF4-FFF2-40B4-BE49-F238E27FC236}">
                <a16:creationId xmlns:a16="http://schemas.microsoft.com/office/drawing/2014/main" id="{CA300428-A141-2B48-9BC9-14B5A7098AB4}"/>
              </a:ext>
            </a:extLst>
          </p:cNvPr>
          <p:cNvCxnSpPr>
            <a:cxnSpLocks noChangeShapeType="1"/>
            <a:stCxn id="4112" idx="5"/>
            <a:endCxn id="4110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5" name="AutoShape 19">
            <a:extLst>
              <a:ext uri="{FF2B5EF4-FFF2-40B4-BE49-F238E27FC236}">
                <a16:creationId xmlns:a16="http://schemas.microsoft.com/office/drawing/2014/main" id="{7E74FBFC-FEFC-4640-8DDB-2263D430993E}"/>
              </a:ext>
            </a:extLst>
          </p:cNvPr>
          <p:cNvCxnSpPr>
            <a:cxnSpLocks noChangeShapeType="1"/>
            <a:stCxn id="4113" idx="6"/>
            <a:endCxn id="4110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6" name="AutoShape 20">
            <a:extLst>
              <a:ext uri="{FF2B5EF4-FFF2-40B4-BE49-F238E27FC236}">
                <a16:creationId xmlns:a16="http://schemas.microsoft.com/office/drawing/2014/main" id="{A559C61E-D6F1-2542-AAB2-1F2F36DCAF16}"/>
              </a:ext>
            </a:extLst>
          </p:cNvPr>
          <p:cNvCxnSpPr>
            <a:cxnSpLocks noChangeShapeType="1"/>
            <a:stCxn id="4112" idx="4"/>
            <a:endCxn id="4113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7" name="AutoShape 21">
            <a:extLst>
              <a:ext uri="{FF2B5EF4-FFF2-40B4-BE49-F238E27FC236}">
                <a16:creationId xmlns:a16="http://schemas.microsoft.com/office/drawing/2014/main" id="{CB875A8B-B8BA-194C-B20C-0F234AA9776E}"/>
              </a:ext>
            </a:extLst>
          </p:cNvPr>
          <p:cNvCxnSpPr>
            <a:cxnSpLocks noChangeShapeType="1"/>
            <a:stCxn id="4112" idx="6"/>
            <a:endCxn id="4111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18" name="AutoShape 22">
            <a:extLst>
              <a:ext uri="{FF2B5EF4-FFF2-40B4-BE49-F238E27FC236}">
                <a16:creationId xmlns:a16="http://schemas.microsoft.com/office/drawing/2014/main" id="{3589D70D-AF10-DF46-9465-2AF1FC1AFF7C}"/>
              </a:ext>
            </a:extLst>
          </p:cNvPr>
          <p:cNvCxnSpPr>
            <a:cxnSpLocks noChangeShapeType="1"/>
            <a:stCxn id="4101" idx="6"/>
            <a:endCxn id="4113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19" name="Text Box 23">
            <a:extLst>
              <a:ext uri="{FF2B5EF4-FFF2-40B4-BE49-F238E27FC236}">
                <a16:creationId xmlns:a16="http://schemas.microsoft.com/office/drawing/2014/main" id="{FF2943D4-9A4F-B04D-ABFF-3E26624D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595C9763-FF3A-684E-BE6E-007F2F0D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/>
              <a:t>FIFO Queue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F8E26AE8-A4D8-3B48-A5B6-4AB1B51B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2D0A6590-CE06-D345-9342-AA619BDC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8E328EF-6A27-C04A-9F1A-6A90A0A9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endParaRPr kumimoji="1" lang="en-US" alt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2858856" y="1208127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627FB9A1-3268-2DF1-323B-2FB3C5E3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3692301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3">
            <a:extLst>
              <a:ext uri="{FF2B5EF4-FFF2-40B4-BE49-F238E27FC236}">
                <a16:creationId xmlns:a16="http://schemas.microsoft.com/office/drawing/2014/main" id="{9BFEBF85-D42B-284D-A2F7-71CCF7DA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57535DF4-B2A8-C846-BD0F-EE5134440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C4A151B0-5B60-C947-A28F-DAEC596EA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E97568C9-4638-394A-9D71-73BD3049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0FA53032-5D66-A947-8194-118AFBD3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6152" name="AutoShape 8">
            <a:extLst>
              <a:ext uri="{FF2B5EF4-FFF2-40B4-BE49-F238E27FC236}">
                <a16:creationId xmlns:a16="http://schemas.microsoft.com/office/drawing/2014/main" id="{A75F022C-4206-D04B-8568-9A597F4DD46A}"/>
              </a:ext>
            </a:extLst>
          </p:cNvPr>
          <p:cNvCxnSpPr>
            <a:cxnSpLocks noChangeShapeType="1"/>
            <a:stCxn id="6147" idx="4"/>
            <a:endCxn id="6150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" name="AutoShape 9">
            <a:extLst>
              <a:ext uri="{FF2B5EF4-FFF2-40B4-BE49-F238E27FC236}">
                <a16:creationId xmlns:a16="http://schemas.microsoft.com/office/drawing/2014/main" id="{1AD8235A-E2D6-6947-9538-AACB7A6C2D9B}"/>
              </a:ext>
            </a:extLst>
          </p:cNvPr>
          <p:cNvCxnSpPr>
            <a:cxnSpLocks noChangeShapeType="1"/>
            <a:stCxn id="6149" idx="0"/>
            <a:endCxn id="6148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" name="AutoShape 10">
            <a:extLst>
              <a:ext uri="{FF2B5EF4-FFF2-40B4-BE49-F238E27FC236}">
                <a16:creationId xmlns:a16="http://schemas.microsoft.com/office/drawing/2014/main" id="{EB4120F4-F1C1-5040-8DC0-C58D94FEE879}"/>
              </a:ext>
            </a:extLst>
          </p:cNvPr>
          <p:cNvCxnSpPr>
            <a:cxnSpLocks noChangeShapeType="1"/>
            <a:stCxn id="6151" idx="6"/>
            <a:endCxn id="6149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5" name="AutoShape 11">
            <a:extLst>
              <a:ext uri="{FF2B5EF4-FFF2-40B4-BE49-F238E27FC236}">
                <a16:creationId xmlns:a16="http://schemas.microsoft.com/office/drawing/2014/main" id="{9E6384D6-0F62-FD42-9AFA-4B38579F3D36}"/>
              </a:ext>
            </a:extLst>
          </p:cNvPr>
          <p:cNvCxnSpPr>
            <a:cxnSpLocks noChangeShapeType="1"/>
            <a:stCxn id="6150" idx="7"/>
            <a:endCxn id="6151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6" name="AutoShape 12">
            <a:extLst>
              <a:ext uri="{FF2B5EF4-FFF2-40B4-BE49-F238E27FC236}">
                <a16:creationId xmlns:a16="http://schemas.microsoft.com/office/drawing/2014/main" id="{F8F7C9C4-BEDF-B642-B96A-ACBD50A7E5A8}"/>
              </a:ext>
            </a:extLst>
          </p:cNvPr>
          <p:cNvCxnSpPr>
            <a:cxnSpLocks noChangeShapeType="1"/>
            <a:stCxn id="6147" idx="6"/>
            <a:endCxn id="6148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7" name="AutoShape 13">
            <a:extLst>
              <a:ext uri="{FF2B5EF4-FFF2-40B4-BE49-F238E27FC236}">
                <a16:creationId xmlns:a16="http://schemas.microsoft.com/office/drawing/2014/main" id="{7724EE5A-61BC-904E-B211-BE3F4BEAB0C3}"/>
              </a:ext>
            </a:extLst>
          </p:cNvPr>
          <p:cNvCxnSpPr>
            <a:cxnSpLocks noChangeShapeType="1"/>
            <a:stCxn id="6150" idx="5"/>
            <a:endCxn id="6149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8" name="Oval 14">
            <a:extLst>
              <a:ext uri="{FF2B5EF4-FFF2-40B4-BE49-F238E27FC236}">
                <a16:creationId xmlns:a16="http://schemas.microsoft.com/office/drawing/2014/main" id="{1875E820-1DA0-8345-8C17-B7BB99A9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CB3DFD9A-9697-A149-ACF9-73B10BC1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160" name="Oval 16">
            <a:extLst>
              <a:ext uri="{FF2B5EF4-FFF2-40B4-BE49-F238E27FC236}">
                <a16:creationId xmlns:a16="http://schemas.microsoft.com/office/drawing/2014/main" id="{9AFA7922-C528-8F41-964E-4883BCFE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2571E93C-24EC-2F45-B219-C18F7827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162" name="AutoShape 18">
            <a:extLst>
              <a:ext uri="{FF2B5EF4-FFF2-40B4-BE49-F238E27FC236}">
                <a16:creationId xmlns:a16="http://schemas.microsoft.com/office/drawing/2014/main" id="{7D545CAB-15DB-3547-B4E0-2C268CD0BBFB}"/>
              </a:ext>
            </a:extLst>
          </p:cNvPr>
          <p:cNvCxnSpPr>
            <a:cxnSpLocks noChangeShapeType="1"/>
            <a:stCxn id="6160" idx="5"/>
            <a:endCxn id="6158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3" name="AutoShape 19">
            <a:extLst>
              <a:ext uri="{FF2B5EF4-FFF2-40B4-BE49-F238E27FC236}">
                <a16:creationId xmlns:a16="http://schemas.microsoft.com/office/drawing/2014/main" id="{EEFB1175-FCE3-2340-93E7-8651953435EC}"/>
              </a:ext>
            </a:extLst>
          </p:cNvPr>
          <p:cNvCxnSpPr>
            <a:cxnSpLocks noChangeShapeType="1"/>
            <a:stCxn id="6161" idx="6"/>
            <a:endCxn id="6158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4" name="AutoShape 20">
            <a:extLst>
              <a:ext uri="{FF2B5EF4-FFF2-40B4-BE49-F238E27FC236}">
                <a16:creationId xmlns:a16="http://schemas.microsoft.com/office/drawing/2014/main" id="{432241C2-D7E0-9F4B-962F-72FDCE5B0C1B}"/>
              </a:ext>
            </a:extLst>
          </p:cNvPr>
          <p:cNvCxnSpPr>
            <a:cxnSpLocks noChangeShapeType="1"/>
            <a:stCxn id="6160" idx="4"/>
            <a:endCxn id="6161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5" name="AutoShape 21">
            <a:extLst>
              <a:ext uri="{FF2B5EF4-FFF2-40B4-BE49-F238E27FC236}">
                <a16:creationId xmlns:a16="http://schemas.microsoft.com/office/drawing/2014/main" id="{C8F97338-C187-E648-8BEB-0D5BBA6619E0}"/>
              </a:ext>
            </a:extLst>
          </p:cNvPr>
          <p:cNvCxnSpPr>
            <a:cxnSpLocks noChangeShapeType="1"/>
            <a:stCxn id="6160" idx="6"/>
            <a:endCxn id="6159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6" name="AutoShape 22">
            <a:extLst>
              <a:ext uri="{FF2B5EF4-FFF2-40B4-BE49-F238E27FC236}">
                <a16:creationId xmlns:a16="http://schemas.microsoft.com/office/drawing/2014/main" id="{F9AE9B61-8094-1542-9E1B-A9F3D530228E}"/>
              </a:ext>
            </a:extLst>
          </p:cNvPr>
          <p:cNvCxnSpPr>
            <a:cxnSpLocks noChangeShapeType="1"/>
            <a:stCxn id="6149" idx="6"/>
            <a:endCxn id="6161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67" name="Text Box 23">
            <a:extLst>
              <a:ext uri="{FF2B5EF4-FFF2-40B4-BE49-F238E27FC236}">
                <a16:creationId xmlns:a16="http://schemas.microsoft.com/office/drawing/2014/main" id="{94E4859C-B34D-E245-BA11-7520F3B2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40D4B41E-B902-DF43-A4A1-F62A5882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5E18C7CD-A987-F944-AA99-65DFCFFD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7C907C60-A234-0249-8804-CC7ACD3A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98D61932-B0F2-CE4D-A256-56F5F413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enqueue source node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50FB971-9802-1A40-8628-1292A6C3E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85C41245-07A3-6A64-AC45-97B10EC1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3096377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>
            <a:extLst>
              <a:ext uri="{FF2B5EF4-FFF2-40B4-BE49-F238E27FC236}">
                <a16:creationId xmlns:a16="http://schemas.microsoft.com/office/drawing/2014/main" id="{9E6CF264-8FB3-7445-BAC9-8BDFC625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EDEEA910-730B-754B-9ADA-4010A7EF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8DC23494-FC14-2E40-8E60-7FD72152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B1C48242-DC6E-EA4C-842B-372FE334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1EDB47C6-6064-E544-A7A1-67F0D6B6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8200" name="AutoShape 8">
            <a:extLst>
              <a:ext uri="{FF2B5EF4-FFF2-40B4-BE49-F238E27FC236}">
                <a16:creationId xmlns:a16="http://schemas.microsoft.com/office/drawing/2014/main" id="{2345B235-B187-5643-8049-13EDA9A76487}"/>
              </a:ext>
            </a:extLst>
          </p:cNvPr>
          <p:cNvCxnSpPr>
            <a:cxnSpLocks noChangeShapeType="1"/>
            <a:stCxn id="8195" idx="4"/>
            <a:endCxn id="8198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1" name="AutoShape 9">
            <a:extLst>
              <a:ext uri="{FF2B5EF4-FFF2-40B4-BE49-F238E27FC236}">
                <a16:creationId xmlns:a16="http://schemas.microsoft.com/office/drawing/2014/main" id="{8EAD291B-2F5C-594D-8531-BF32767C8594}"/>
              </a:ext>
            </a:extLst>
          </p:cNvPr>
          <p:cNvCxnSpPr>
            <a:cxnSpLocks noChangeShapeType="1"/>
            <a:stCxn id="8197" idx="0"/>
            <a:endCxn id="8196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2" name="AutoShape 10">
            <a:extLst>
              <a:ext uri="{FF2B5EF4-FFF2-40B4-BE49-F238E27FC236}">
                <a16:creationId xmlns:a16="http://schemas.microsoft.com/office/drawing/2014/main" id="{E667DA58-57C5-2047-B3F9-F10806755F13}"/>
              </a:ext>
            </a:extLst>
          </p:cNvPr>
          <p:cNvCxnSpPr>
            <a:cxnSpLocks noChangeShapeType="1"/>
            <a:stCxn id="8199" idx="6"/>
            <a:endCxn id="8197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3" name="AutoShape 11">
            <a:extLst>
              <a:ext uri="{FF2B5EF4-FFF2-40B4-BE49-F238E27FC236}">
                <a16:creationId xmlns:a16="http://schemas.microsoft.com/office/drawing/2014/main" id="{3170FB74-6576-5243-A803-746E149DF8D3}"/>
              </a:ext>
            </a:extLst>
          </p:cNvPr>
          <p:cNvCxnSpPr>
            <a:cxnSpLocks noChangeShapeType="1"/>
            <a:stCxn id="8198" idx="7"/>
            <a:endCxn id="8199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4" name="AutoShape 12">
            <a:extLst>
              <a:ext uri="{FF2B5EF4-FFF2-40B4-BE49-F238E27FC236}">
                <a16:creationId xmlns:a16="http://schemas.microsoft.com/office/drawing/2014/main" id="{3E3A5054-BA5A-F84B-AEEA-8ED88AFA4298}"/>
              </a:ext>
            </a:extLst>
          </p:cNvPr>
          <p:cNvCxnSpPr>
            <a:cxnSpLocks noChangeShapeType="1"/>
            <a:stCxn id="8195" idx="6"/>
            <a:endCxn id="8196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05" name="AutoShape 13">
            <a:extLst>
              <a:ext uri="{FF2B5EF4-FFF2-40B4-BE49-F238E27FC236}">
                <a16:creationId xmlns:a16="http://schemas.microsoft.com/office/drawing/2014/main" id="{7EFF772D-59CD-9640-82EA-7B9BC2EC877C}"/>
              </a:ext>
            </a:extLst>
          </p:cNvPr>
          <p:cNvCxnSpPr>
            <a:cxnSpLocks noChangeShapeType="1"/>
            <a:stCxn id="8198" idx="5"/>
            <a:endCxn id="8197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06" name="Oval 14">
            <a:extLst>
              <a:ext uri="{FF2B5EF4-FFF2-40B4-BE49-F238E27FC236}">
                <a16:creationId xmlns:a16="http://schemas.microsoft.com/office/drawing/2014/main" id="{62D88319-7B12-E84D-AD8B-6AE1377B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8207" name="Oval 15">
            <a:extLst>
              <a:ext uri="{FF2B5EF4-FFF2-40B4-BE49-F238E27FC236}">
                <a16:creationId xmlns:a16="http://schemas.microsoft.com/office/drawing/2014/main" id="{58EA1FC9-7037-E146-8CD0-205F8961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208" name="Oval 16">
            <a:extLst>
              <a:ext uri="{FF2B5EF4-FFF2-40B4-BE49-F238E27FC236}">
                <a16:creationId xmlns:a16="http://schemas.microsoft.com/office/drawing/2014/main" id="{91C77892-A11E-204C-80AD-A6B699BB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9" name="Oval 17">
            <a:extLst>
              <a:ext uri="{FF2B5EF4-FFF2-40B4-BE49-F238E27FC236}">
                <a16:creationId xmlns:a16="http://schemas.microsoft.com/office/drawing/2014/main" id="{1537CAAD-3517-BF49-8ACC-431C9B94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8210" name="AutoShape 18">
            <a:extLst>
              <a:ext uri="{FF2B5EF4-FFF2-40B4-BE49-F238E27FC236}">
                <a16:creationId xmlns:a16="http://schemas.microsoft.com/office/drawing/2014/main" id="{155AD78C-BA16-9C45-9786-0B559B2D6013}"/>
              </a:ext>
            </a:extLst>
          </p:cNvPr>
          <p:cNvCxnSpPr>
            <a:cxnSpLocks noChangeShapeType="1"/>
            <a:stCxn id="8208" idx="5"/>
            <a:endCxn id="8206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1" name="AutoShape 19">
            <a:extLst>
              <a:ext uri="{FF2B5EF4-FFF2-40B4-BE49-F238E27FC236}">
                <a16:creationId xmlns:a16="http://schemas.microsoft.com/office/drawing/2014/main" id="{AB72F2E3-02ED-0643-B9D4-BF2F2C5E8AA4}"/>
              </a:ext>
            </a:extLst>
          </p:cNvPr>
          <p:cNvCxnSpPr>
            <a:cxnSpLocks noChangeShapeType="1"/>
            <a:stCxn id="8209" idx="6"/>
            <a:endCxn id="8206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2" name="AutoShape 20">
            <a:extLst>
              <a:ext uri="{FF2B5EF4-FFF2-40B4-BE49-F238E27FC236}">
                <a16:creationId xmlns:a16="http://schemas.microsoft.com/office/drawing/2014/main" id="{05709269-2CF0-BB42-97B4-B5BC347FB46A}"/>
              </a:ext>
            </a:extLst>
          </p:cNvPr>
          <p:cNvCxnSpPr>
            <a:cxnSpLocks noChangeShapeType="1"/>
            <a:stCxn id="8208" idx="4"/>
            <a:endCxn id="8209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3" name="AutoShape 21">
            <a:extLst>
              <a:ext uri="{FF2B5EF4-FFF2-40B4-BE49-F238E27FC236}">
                <a16:creationId xmlns:a16="http://schemas.microsoft.com/office/drawing/2014/main" id="{B3A18D77-2991-004B-9A1C-A190E63B8B27}"/>
              </a:ext>
            </a:extLst>
          </p:cNvPr>
          <p:cNvCxnSpPr>
            <a:cxnSpLocks noChangeShapeType="1"/>
            <a:stCxn id="8208" idx="6"/>
            <a:endCxn id="8207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14" name="AutoShape 22">
            <a:extLst>
              <a:ext uri="{FF2B5EF4-FFF2-40B4-BE49-F238E27FC236}">
                <a16:creationId xmlns:a16="http://schemas.microsoft.com/office/drawing/2014/main" id="{82D0F5A0-268D-C34B-AAD7-82511BF97516}"/>
              </a:ext>
            </a:extLst>
          </p:cNvPr>
          <p:cNvCxnSpPr>
            <a:cxnSpLocks noChangeShapeType="1"/>
            <a:stCxn id="8197" idx="6"/>
            <a:endCxn id="8209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215" name="Text Box 23">
            <a:extLst>
              <a:ext uri="{FF2B5EF4-FFF2-40B4-BE49-F238E27FC236}">
                <a16:creationId xmlns:a16="http://schemas.microsoft.com/office/drawing/2014/main" id="{C871C318-3E06-DE40-A3D4-F0888CD6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A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49E285FC-5106-954B-83B4-AB106B87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B161228B-5CE5-AE43-8B90-76D1E49F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24AC9651-F957-1144-9237-3E552545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A1F8A732-B49E-5844-97F4-89DF13F7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AB9B92F-9898-114A-B569-A2AEA31DC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5762AD02-49B2-583A-6523-0A13C075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292227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9802" y="576263"/>
            <a:ext cx="10515600" cy="1667065"/>
          </a:xfrm>
        </p:spPr>
        <p:txBody>
          <a:bodyPr/>
          <a:lstStyle/>
          <a:p>
            <a:r>
              <a:rPr lang="en-US" dirty="0"/>
              <a:t>Graph Terminology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09802" y="3455988"/>
            <a:ext cx="10515600" cy="1500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To make formulating graphs easy and standard, we have a lot of </a:t>
            </a:r>
            <a:r>
              <a:rPr lang="en-US" i="1" dirty="0">
                <a:solidFill>
                  <a:schemeClr val="accent2"/>
                </a:solidFill>
                <a:cs typeface="Courier New" pitchFamily="49" charset="0"/>
              </a:rPr>
              <a:t>standard terminology</a:t>
            </a:r>
            <a:r>
              <a:rPr lang="en-US" dirty="0">
                <a:solidFill>
                  <a:schemeClr val="tx1"/>
                </a:solidFill>
                <a:cs typeface="Courier New" pitchFamily="49" charset="0"/>
              </a:rPr>
              <a:t> for graphs</a:t>
            </a:r>
            <a:endParaRPr lang="en-US" b="1" dirty="0">
              <a:solidFill>
                <a:schemeClr val="tx1"/>
              </a:solidFill>
              <a:latin typeface="Cambria Math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01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ACD43DE7-B39D-C64B-8C0F-E6F25316C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endParaRPr kumimoji="1" lang="en-US" altLang="en-US" sz="2000" b="1">
              <a:latin typeface="Courier New" panose="02070309020205020404" pitchFamily="49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78B11DA-449D-7E47-BFB0-F08E5C119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4E3A9887-8ED9-B64E-8ED3-B4C2B7B5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A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8494491B-9F3E-0645-855D-AA8C90E3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AABD70A7-7387-9146-A34F-507C3F344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248" name="Oval 8">
            <a:extLst>
              <a:ext uri="{FF2B5EF4-FFF2-40B4-BE49-F238E27FC236}">
                <a16:creationId xmlns:a16="http://schemas.microsoft.com/office/drawing/2014/main" id="{8BED8C8C-6D15-9E43-97C4-E022BDAE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766D312D-3145-C943-9823-9AB1E5C8B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3101DAD9-5DAA-0F49-9B36-2EF44211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0251" name="AutoShape 11">
            <a:extLst>
              <a:ext uri="{FF2B5EF4-FFF2-40B4-BE49-F238E27FC236}">
                <a16:creationId xmlns:a16="http://schemas.microsoft.com/office/drawing/2014/main" id="{99BEDBC1-BA04-444F-8852-52F9128A661E}"/>
              </a:ext>
            </a:extLst>
          </p:cNvPr>
          <p:cNvCxnSpPr>
            <a:cxnSpLocks noChangeShapeType="1"/>
            <a:stCxn id="10246" idx="4"/>
            <a:endCxn id="10249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2" name="AutoShape 12">
            <a:extLst>
              <a:ext uri="{FF2B5EF4-FFF2-40B4-BE49-F238E27FC236}">
                <a16:creationId xmlns:a16="http://schemas.microsoft.com/office/drawing/2014/main" id="{4F3C0F4F-8678-D940-9468-769E6ED39454}"/>
              </a:ext>
            </a:extLst>
          </p:cNvPr>
          <p:cNvCxnSpPr>
            <a:cxnSpLocks noChangeShapeType="1"/>
            <a:stCxn id="10248" idx="0"/>
            <a:endCxn id="10247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3" name="AutoShape 13">
            <a:extLst>
              <a:ext uri="{FF2B5EF4-FFF2-40B4-BE49-F238E27FC236}">
                <a16:creationId xmlns:a16="http://schemas.microsoft.com/office/drawing/2014/main" id="{1DEF3D9A-9754-9048-86B9-7426453CFD1A}"/>
              </a:ext>
            </a:extLst>
          </p:cNvPr>
          <p:cNvCxnSpPr>
            <a:cxnSpLocks noChangeShapeType="1"/>
            <a:stCxn id="10250" idx="6"/>
            <a:endCxn id="10248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4" name="AutoShape 14">
            <a:extLst>
              <a:ext uri="{FF2B5EF4-FFF2-40B4-BE49-F238E27FC236}">
                <a16:creationId xmlns:a16="http://schemas.microsoft.com/office/drawing/2014/main" id="{236B727C-0C78-5C46-B625-13E57484E429}"/>
              </a:ext>
            </a:extLst>
          </p:cNvPr>
          <p:cNvCxnSpPr>
            <a:cxnSpLocks noChangeShapeType="1"/>
            <a:stCxn id="10249" idx="7"/>
            <a:endCxn id="10250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5" name="AutoShape 15">
            <a:extLst>
              <a:ext uri="{FF2B5EF4-FFF2-40B4-BE49-F238E27FC236}">
                <a16:creationId xmlns:a16="http://schemas.microsoft.com/office/drawing/2014/main" id="{E03CD70B-7FC5-F943-9214-57371C37D39C}"/>
              </a:ext>
            </a:extLst>
          </p:cNvPr>
          <p:cNvCxnSpPr>
            <a:cxnSpLocks noChangeShapeType="1"/>
            <a:stCxn id="10246" idx="6"/>
            <a:endCxn id="10247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6" name="AutoShape 16">
            <a:extLst>
              <a:ext uri="{FF2B5EF4-FFF2-40B4-BE49-F238E27FC236}">
                <a16:creationId xmlns:a16="http://schemas.microsoft.com/office/drawing/2014/main" id="{036E04CE-AC4F-6F40-A2D9-EB6E95D34F19}"/>
              </a:ext>
            </a:extLst>
          </p:cNvPr>
          <p:cNvCxnSpPr>
            <a:cxnSpLocks noChangeShapeType="1"/>
            <a:stCxn id="10249" idx="5"/>
            <a:endCxn id="10248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57" name="Oval 17">
            <a:extLst>
              <a:ext uri="{FF2B5EF4-FFF2-40B4-BE49-F238E27FC236}">
                <a16:creationId xmlns:a16="http://schemas.microsoft.com/office/drawing/2014/main" id="{7B3C064D-9776-1343-BC89-04CE2220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258" name="Oval 18">
            <a:extLst>
              <a:ext uri="{FF2B5EF4-FFF2-40B4-BE49-F238E27FC236}">
                <a16:creationId xmlns:a16="http://schemas.microsoft.com/office/drawing/2014/main" id="{8C095A2C-2FE5-3145-BE75-1DB107D7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259" name="Oval 19">
            <a:extLst>
              <a:ext uri="{FF2B5EF4-FFF2-40B4-BE49-F238E27FC236}">
                <a16:creationId xmlns:a16="http://schemas.microsoft.com/office/drawing/2014/main" id="{BB6442BB-7FCD-CE43-A325-FB6C6C7C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260" name="Oval 20">
            <a:extLst>
              <a:ext uri="{FF2B5EF4-FFF2-40B4-BE49-F238E27FC236}">
                <a16:creationId xmlns:a16="http://schemas.microsoft.com/office/drawing/2014/main" id="{D9B94CFA-F9EC-4E4B-8D00-F1F14E03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0261" name="AutoShape 21">
            <a:extLst>
              <a:ext uri="{FF2B5EF4-FFF2-40B4-BE49-F238E27FC236}">
                <a16:creationId xmlns:a16="http://schemas.microsoft.com/office/drawing/2014/main" id="{1D0D1072-349B-D247-BCB0-41FD3C24F4F4}"/>
              </a:ext>
            </a:extLst>
          </p:cNvPr>
          <p:cNvCxnSpPr>
            <a:cxnSpLocks noChangeShapeType="1"/>
            <a:stCxn id="10259" idx="5"/>
            <a:endCxn id="1025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62" name="AutoShape 22">
            <a:extLst>
              <a:ext uri="{FF2B5EF4-FFF2-40B4-BE49-F238E27FC236}">
                <a16:creationId xmlns:a16="http://schemas.microsoft.com/office/drawing/2014/main" id="{EA0DB25C-8C8F-7A4E-9E16-38E0A6ACEF8B}"/>
              </a:ext>
            </a:extLst>
          </p:cNvPr>
          <p:cNvCxnSpPr>
            <a:cxnSpLocks noChangeShapeType="1"/>
            <a:stCxn id="10260" idx="6"/>
            <a:endCxn id="1025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63" name="AutoShape 23">
            <a:extLst>
              <a:ext uri="{FF2B5EF4-FFF2-40B4-BE49-F238E27FC236}">
                <a16:creationId xmlns:a16="http://schemas.microsoft.com/office/drawing/2014/main" id="{8EB90EBC-8B24-F746-BD5E-C8AE0610D9A5}"/>
              </a:ext>
            </a:extLst>
          </p:cNvPr>
          <p:cNvCxnSpPr>
            <a:cxnSpLocks noChangeShapeType="1"/>
            <a:stCxn id="10259" idx="4"/>
            <a:endCxn id="1026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64" name="AutoShape 24">
            <a:extLst>
              <a:ext uri="{FF2B5EF4-FFF2-40B4-BE49-F238E27FC236}">
                <a16:creationId xmlns:a16="http://schemas.microsoft.com/office/drawing/2014/main" id="{DCB89C36-CEFD-0C43-B9D8-4DB1FF858D1F}"/>
              </a:ext>
            </a:extLst>
          </p:cNvPr>
          <p:cNvCxnSpPr>
            <a:cxnSpLocks noChangeShapeType="1"/>
            <a:stCxn id="10259" idx="6"/>
            <a:endCxn id="1025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65" name="AutoShape 25">
            <a:extLst>
              <a:ext uri="{FF2B5EF4-FFF2-40B4-BE49-F238E27FC236}">
                <a16:creationId xmlns:a16="http://schemas.microsoft.com/office/drawing/2014/main" id="{36297A10-289E-2749-AF4A-D43BEAC16C37}"/>
              </a:ext>
            </a:extLst>
          </p:cNvPr>
          <p:cNvCxnSpPr>
            <a:cxnSpLocks noChangeShapeType="1"/>
            <a:stCxn id="10248" idx="6"/>
            <a:endCxn id="1026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66" name="Text Box 26">
            <a:extLst>
              <a:ext uri="{FF2B5EF4-FFF2-40B4-BE49-F238E27FC236}">
                <a16:creationId xmlns:a16="http://schemas.microsoft.com/office/drawing/2014/main" id="{AB4768B1-A4DD-CC44-8072-88F3669D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3B6B8198-037D-A54A-9B4C-B13315D3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952B9B5-A565-CE4A-AE5D-9A201447F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689B30CE-2235-857D-31E5-B3B76591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3135895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2E99BD68-B92E-914D-B8B0-EB6035DB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C760FDDD-3BC5-6D42-923D-CF8219ED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E2B8A003-3D90-6A49-9E09-DD0F4958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A</a:t>
            </a:r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id="{447300BF-AD7A-FA4B-9AE7-FEF3E55A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46D942B6-CE3F-F54B-8F30-729583E2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B2DBAAC1-FEE8-E047-AF7C-E867BA00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CE5FA480-C1A9-8E44-ABEB-6E83CF22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F14F2A00-4903-9340-B053-FD585C915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2299" name="AutoShape 11">
            <a:extLst>
              <a:ext uri="{FF2B5EF4-FFF2-40B4-BE49-F238E27FC236}">
                <a16:creationId xmlns:a16="http://schemas.microsoft.com/office/drawing/2014/main" id="{B5D8FC7F-5126-5944-9ADF-4822753A14C9}"/>
              </a:ext>
            </a:extLst>
          </p:cNvPr>
          <p:cNvCxnSpPr>
            <a:cxnSpLocks noChangeShapeType="1"/>
            <a:stCxn id="12294" idx="4"/>
            <a:endCxn id="1229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0" name="AutoShape 12">
            <a:extLst>
              <a:ext uri="{FF2B5EF4-FFF2-40B4-BE49-F238E27FC236}">
                <a16:creationId xmlns:a16="http://schemas.microsoft.com/office/drawing/2014/main" id="{EE247AE3-CB36-F143-B812-2805D4B39E08}"/>
              </a:ext>
            </a:extLst>
          </p:cNvPr>
          <p:cNvCxnSpPr>
            <a:cxnSpLocks noChangeShapeType="1"/>
            <a:stCxn id="12296" idx="0"/>
            <a:endCxn id="12295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1" name="AutoShape 13">
            <a:extLst>
              <a:ext uri="{FF2B5EF4-FFF2-40B4-BE49-F238E27FC236}">
                <a16:creationId xmlns:a16="http://schemas.microsoft.com/office/drawing/2014/main" id="{2914B67B-6BFE-B845-8D20-DAE4303D24FA}"/>
              </a:ext>
            </a:extLst>
          </p:cNvPr>
          <p:cNvCxnSpPr>
            <a:cxnSpLocks noChangeShapeType="1"/>
            <a:stCxn id="12298" idx="6"/>
            <a:endCxn id="12296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2" name="AutoShape 14">
            <a:extLst>
              <a:ext uri="{FF2B5EF4-FFF2-40B4-BE49-F238E27FC236}">
                <a16:creationId xmlns:a16="http://schemas.microsoft.com/office/drawing/2014/main" id="{D3DDF0E7-AE81-0D4C-B519-55FB8A33D375}"/>
              </a:ext>
            </a:extLst>
          </p:cNvPr>
          <p:cNvCxnSpPr>
            <a:cxnSpLocks noChangeShapeType="1"/>
            <a:stCxn id="12297" idx="7"/>
            <a:endCxn id="1229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3" name="AutoShape 15">
            <a:extLst>
              <a:ext uri="{FF2B5EF4-FFF2-40B4-BE49-F238E27FC236}">
                <a16:creationId xmlns:a16="http://schemas.microsoft.com/office/drawing/2014/main" id="{39795373-1286-3A42-8A5B-E11E49ACED45}"/>
              </a:ext>
            </a:extLst>
          </p:cNvPr>
          <p:cNvCxnSpPr>
            <a:cxnSpLocks noChangeShapeType="1"/>
            <a:stCxn id="12294" idx="6"/>
            <a:endCxn id="12295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4" name="AutoShape 16">
            <a:extLst>
              <a:ext uri="{FF2B5EF4-FFF2-40B4-BE49-F238E27FC236}">
                <a16:creationId xmlns:a16="http://schemas.microsoft.com/office/drawing/2014/main" id="{6467F0EB-94E8-884F-BEB5-DC37832DA703}"/>
              </a:ext>
            </a:extLst>
          </p:cNvPr>
          <p:cNvCxnSpPr>
            <a:cxnSpLocks noChangeShapeType="1"/>
            <a:stCxn id="12297" idx="5"/>
            <a:endCxn id="12296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5" name="Oval 17">
            <a:extLst>
              <a:ext uri="{FF2B5EF4-FFF2-40B4-BE49-F238E27FC236}">
                <a16:creationId xmlns:a16="http://schemas.microsoft.com/office/drawing/2014/main" id="{D59E444B-ED44-C946-8649-E9635BE7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306" name="Oval 18">
            <a:extLst>
              <a:ext uri="{FF2B5EF4-FFF2-40B4-BE49-F238E27FC236}">
                <a16:creationId xmlns:a16="http://schemas.microsoft.com/office/drawing/2014/main" id="{3090D475-88BB-0D44-B622-3CDBE0A1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307" name="Oval 19">
            <a:extLst>
              <a:ext uri="{FF2B5EF4-FFF2-40B4-BE49-F238E27FC236}">
                <a16:creationId xmlns:a16="http://schemas.microsoft.com/office/drawing/2014/main" id="{BE1BD40F-8A05-0C41-B402-F8CC9E008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308" name="Oval 20">
            <a:extLst>
              <a:ext uri="{FF2B5EF4-FFF2-40B4-BE49-F238E27FC236}">
                <a16:creationId xmlns:a16="http://schemas.microsoft.com/office/drawing/2014/main" id="{B8176C76-32E8-7645-AF51-6AB67591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2309" name="AutoShape 21">
            <a:extLst>
              <a:ext uri="{FF2B5EF4-FFF2-40B4-BE49-F238E27FC236}">
                <a16:creationId xmlns:a16="http://schemas.microsoft.com/office/drawing/2014/main" id="{F2A5C246-41A2-4840-B3B4-517BE58F9BEC}"/>
              </a:ext>
            </a:extLst>
          </p:cNvPr>
          <p:cNvCxnSpPr>
            <a:cxnSpLocks noChangeShapeType="1"/>
            <a:stCxn id="12307" idx="5"/>
            <a:endCxn id="1230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0" name="AutoShape 22">
            <a:extLst>
              <a:ext uri="{FF2B5EF4-FFF2-40B4-BE49-F238E27FC236}">
                <a16:creationId xmlns:a16="http://schemas.microsoft.com/office/drawing/2014/main" id="{916B56B2-45B9-6F4A-9C4F-2D43C8D58CD2}"/>
              </a:ext>
            </a:extLst>
          </p:cNvPr>
          <p:cNvCxnSpPr>
            <a:cxnSpLocks noChangeShapeType="1"/>
            <a:stCxn id="12308" idx="6"/>
            <a:endCxn id="1230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1" name="AutoShape 23">
            <a:extLst>
              <a:ext uri="{FF2B5EF4-FFF2-40B4-BE49-F238E27FC236}">
                <a16:creationId xmlns:a16="http://schemas.microsoft.com/office/drawing/2014/main" id="{E27B8E15-D706-F84F-8C89-160904A5A17B}"/>
              </a:ext>
            </a:extLst>
          </p:cNvPr>
          <p:cNvCxnSpPr>
            <a:cxnSpLocks noChangeShapeType="1"/>
            <a:stCxn id="12307" idx="4"/>
            <a:endCxn id="1230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2" name="AutoShape 24">
            <a:extLst>
              <a:ext uri="{FF2B5EF4-FFF2-40B4-BE49-F238E27FC236}">
                <a16:creationId xmlns:a16="http://schemas.microsoft.com/office/drawing/2014/main" id="{774D6FD0-B1A6-ED4D-9CAA-5E8BC2A3F44A}"/>
              </a:ext>
            </a:extLst>
          </p:cNvPr>
          <p:cNvCxnSpPr>
            <a:cxnSpLocks noChangeShapeType="1"/>
            <a:stCxn id="12307" idx="6"/>
            <a:endCxn id="1230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3" name="AutoShape 25">
            <a:extLst>
              <a:ext uri="{FF2B5EF4-FFF2-40B4-BE49-F238E27FC236}">
                <a16:creationId xmlns:a16="http://schemas.microsoft.com/office/drawing/2014/main" id="{19924AD8-CE3D-834A-9924-1999655D31EF}"/>
              </a:ext>
            </a:extLst>
          </p:cNvPr>
          <p:cNvCxnSpPr>
            <a:cxnSpLocks noChangeShapeType="1"/>
            <a:stCxn id="12296" idx="6"/>
            <a:endCxn id="1230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14" name="AutoShape 26">
            <a:extLst>
              <a:ext uri="{FF2B5EF4-FFF2-40B4-BE49-F238E27FC236}">
                <a16:creationId xmlns:a16="http://schemas.microsoft.com/office/drawing/2014/main" id="{86C49958-1A9E-9642-8331-D10301BDD1CD}"/>
              </a:ext>
            </a:extLst>
          </p:cNvPr>
          <p:cNvCxnSpPr>
            <a:cxnSpLocks noChangeShapeType="1"/>
            <a:stCxn id="12294" idx="6"/>
            <a:endCxn id="12295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15" name="Text Box 27">
            <a:extLst>
              <a:ext uri="{FF2B5EF4-FFF2-40B4-BE49-F238E27FC236}">
                <a16:creationId xmlns:a16="http://schemas.microsoft.com/office/drawing/2014/main" id="{5E680EEC-0A4E-CA47-A801-E6EAC087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AF239D1A-6120-4F42-9B7D-4DDB7901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A01AF194-163B-C143-819A-99D4CBE7C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E9EE16ED-FB0B-70BE-5E52-58B5EED7A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1847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FB2248EB-F6CC-7549-9C48-A6ED9C66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9FB2639A-FCF8-CB4A-A723-760D1DE3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CA72653-032E-4642-8789-BBF34F63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B discovered</a:t>
            </a:r>
          </a:p>
        </p:txBody>
      </p:sp>
      <p:sp>
        <p:nvSpPr>
          <p:cNvPr id="14342" name="Oval 6">
            <a:extLst>
              <a:ext uri="{FF2B5EF4-FFF2-40B4-BE49-F238E27FC236}">
                <a16:creationId xmlns:a16="http://schemas.microsoft.com/office/drawing/2014/main" id="{0E1ECD17-D473-9740-A79F-0CF5125E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7E106D28-B48A-E748-91AD-EC9CAAA1E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0AB7ED33-105E-1541-B8BF-5E47DA438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345" name="Oval 9">
            <a:extLst>
              <a:ext uri="{FF2B5EF4-FFF2-40B4-BE49-F238E27FC236}">
                <a16:creationId xmlns:a16="http://schemas.microsoft.com/office/drawing/2014/main" id="{C01ECCCF-97D3-614B-95EA-C1DFDACF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id="{A85FCE4E-0481-F449-90E8-CA3C9E03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4347" name="AutoShape 11">
            <a:extLst>
              <a:ext uri="{FF2B5EF4-FFF2-40B4-BE49-F238E27FC236}">
                <a16:creationId xmlns:a16="http://schemas.microsoft.com/office/drawing/2014/main" id="{3C2D725C-1F96-E446-9237-9170699EC667}"/>
              </a:ext>
            </a:extLst>
          </p:cNvPr>
          <p:cNvCxnSpPr>
            <a:cxnSpLocks noChangeShapeType="1"/>
            <a:stCxn id="14342" idx="4"/>
            <a:endCxn id="1434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48" name="AutoShape 12">
            <a:extLst>
              <a:ext uri="{FF2B5EF4-FFF2-40B4-BE49-F238E27FC236}">
                <a16:creationId xmlns:a16="http://schemas.microsoft.com/office/drawing/2014/main" id="{41B30F8F-D2A8-2C47-88FE-C99AA4FA14C5}"/>
              </a:ext>
            </a:extLst>
          </p:cNvPr>
          <p:cNvCxnSpPr>
            <a:cxnSpLocks noChangeShapeType="1"/>
            <a:stCxn id="14344" idx="0"/>
            <a:endCxn id="14343" idx="4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49" name="AutoShape 13">
            <a:extLst>
              <a:ext uri="{FF2B5EF4-FFF2-40B4-BE49-F238E27FC236}">
                <a16:creationId xmlns:a16="http://schemas.microsoft.com/office/drawing/2014/main" id="{2540FBA8-5AD0-8046-9C61-AB6582BB2E39}"/>
              </a:ext>
            </a:extLst>
          </p:cNvPr>
          <p:cNvCxnSpPr>
            <a:cxnSpLocks noChangeShapeType="1"/>
            <a:stCxn id="14346" idx="6"/>
            <a:endCxn id="14344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0" name="AutoShape 14">
            <a:extLst>
              <a:ext uri="{FF2B5EF4-FFF2-40B4-BE49-F238E27FC236}">
                <a16:creationId xmlns:a16="http://schemas.microsoft.com/office/drawing/2014/main" id="{24756C96-3373-4C4D-A7AA-EE849039D298}"/>
              </a:ext>
            </a:extLst>
          </p:cNvPr>
          <p:cNvCxnSpPr>
            <a:cxnSpLocks noChangeShapeType="1"/>
            <a:stCxn id="14345" idx="7"/>
            <a:endCxn id="1434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1" name="AutoShape 15">
            <a:extLst>
              <a:ext uri="{FF2B5EF4-FFF2-40B4-BE49-F238E27FC236}">
                <a16:creationId xmlns:a16="http://schemas.microsoft.com/office/drawing/2014/main" id="{752219D1-395A-A046-80AE-9F4D3E1FD5AC}"/>
              </a:ext>
            </a:extLst>
          </p:cNvPr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2" name="AutoShape 16">
            <a:extLst>
              <a:ext uri="{FF2B5EF4-FFF2-40B4-BE49-F238E27FC236}">
                <a16:creationId xmlns:a16="http://schemas.microsoft.com/office/drawing/2014/main" id="{4B854C54-51C4-F94F-B411-597D1B946823}"/>
              </a:ext>
            </a:extLst>
          </p:cNvPr>
          <p:cNvCxnSpPr>
            <a:cxnSpLocks noChangeShapeType="1"/>
            <a:stCxn id="14345" idx="5"/>
            <a:endCxn id="14344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53" name="Oval 17">
            <a:extLst>
              <a:ext uri="{FF2B5EF4-FFF2-40B4-BE49-F238E27FC236}">
                <a16:creationId xmlns:a16="http://schemas.microsoft.com/office/drawing/2014/main" id="{6C7419DF-CE38-DD4C-A961-2607A6A5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4354" name="Oval 18">
            <a:extLst>
              <a:ext uri="{FF2B5EF4-FFF2-40B4-BE49-F238E27FC236}">
                <a16:creationId xmlns:a16="http://schemas.microsoft.com/office/drawing/2014/main" id="{8BFEB63B-2821-6C4A-973A-D6AC5447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355" name="Oval 19">
            <a:extLst>
              <a:ext uri="{FF2B5EF4-FFF2-40B4-BE49-F238E27FC236}">
                <a16:creationId xmlns:a16="http://schemas.microsoft.com/office/drawing/2014/main" id="{3CB6BBD7-FB08-4646-91F8-E6FE22DE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356" name="Oval 20">
            <a:extLst>
              <a:ext uri="{FF2B5EF4-FFF2-40B4-BE49-F238E27FC236}">
                <a16:creationId xmlns:a16="http://schemas.microsoft.com/office/drawing/2014/main" id="{132C9D4B-A817-904E-8AA2-560099A1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4357" name="AutoShape 21">
            <a:extLst>
              <a:ext uri="{FF2B5EF4-FFF2-40B4-BE49-F238E27FC236}">
                <a16:creationId xmlns:a16="http://schemas.microsoft.com/office/drawing/2014/main" id="{E29E6CFB-F9D0-7A48-ABF4-FB2578434757}"/>
              </a:ext>
            </a:extLst>
          </p:cNvPr>
          <p:cNvCxnSpPr>
            <a:cxnSpLocks noChangeShapeType="1"/>
            <a:stCxn id="14355" idx="5"/>
            <a:endCxn id="1435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8" name="AutoShape 22">
            <a:extLst>
              <a:ext uri="{FF2B5EF4-FFF2-40B4-BE49-F238E27FC236}">
                <a16:creationId xmlns:a16="http://schemas.microsoft.com/office/drawing/2014/main" id="{9E13A5E4-9C06-E94C-9F92-3952D898FF47}"/>
              </a:ext>
            </a:extLst>
          </p:cNvPr>
          <p:cNvCxnSpPr>
            <a:cxnSpLocks noChangeShapeType="1"/>
            <a:stCxn id="14356" idx="6"/>
            <a:endCxn id="1435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59" name="AutoShape 23">
            <a:extLst>
              <a:ext uri="{FF2B5EF4-FFF2-40B4-BE49-F238E27FC236}">
                <a16:creationId xmlns:a16="http://schemas.microsoft.com/office/drawing/2014/main" id="{FAFDC97C-22F4-6842-8C9D-8997691E1DFF}"/>
              </a:ext>
            </a:extLst>
          </p:cNvPr>
          <p:cNvCxnSpPr>
            <a:cxnSpLocks noChangeShapeType="1"/>
            <a:stCxn id="14355" idx="4"/>
            <a:endCxn id="1435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60" name="AutoShape 24">
            <a:extLst>
              <a:ext uri="{FF2B5EF4-FFF2-40B4-BE49-F238E27FC236}">
                <a16:creationId xmlns:a16="http://schemas.microsoft.com/office/drawing/2014/main" id="{5415F263-FC24-3E42-A335-7AA65CBF767A}"/>
              </a:ext>
            </a:extLst>
          </p:cNvPr>
          <p:cNvCxnSpPr>
            <a:cxnSpLocks noChangeShapeType="1"/>
            <a:stCxn id="14355" idx="6"/>
            <a:endCxn id="1435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361" name="AutoShape 25">
            <a:extLst>
              <a:ext uri="{FF2B5EF4-FFF2-40B4-BE49-F238E27FC236}">
                <a16:creationId xmlns:a16="http://schemas.microsoft.com/office/drawing/2014/main" id="{0A8F5ECD-2F1C-C943-95F1-82731A4DD1AD}"/>
              </a:ext>
            </a:extLst>
          </p:cNvPr>
          <p:cNvCxnSpPr>
            <a:cxnSpLocks noChangeShapeType="1"/>
            <a:stCxn id="14344" idx="6"/>
            <a:endCxn id="1435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62" name="Text Box 26">
            <a:extLst>
              <a:ext uri="{FF2B5EF4-FFF2-40B4-BE49-F238E27FC236}">
                <a16:creationId xmlns:a16="http://schemas.microsoft.com/office/drawing/2014/main" id="{2A08346F-4AFA-B846-8370-AB4C97F86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9A582AFD-F581-D94C-A824-6AD14BEE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cxnSp>
        <p:nvCxnSpPr>
          <p:cNvPr id="14364" name="AutoShape 28">
            <a:extLst>
              <a:ext uri="{FF2B5EF4-FFF2-40B4-BE49-F238E27FC236}">
                <a16:creationId xmlns:a16="http://schemas.microsoft.com/office/drawing/2014/main" id="{908814FA-8F8B-474E-B355-AB78F372BBA4}"/>
              </a:ext>
            </a:extLst>
          </p:cNvPr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65" name="Text Box 29">
            <a:extLst>
              <a:ext uri="{FF2B5EF4-FFF2-40B4-BE49-F238E27FC236}">
                <a16:creationId xmlns:a16="http://schemas.microsoft.com/office/drawing/2014/main" id="{6C27C74B-B2A5-754A-BAF0-99DBEBEF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13E5885-F561-EE40-B9EB-9AC1DF69E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0A1D91D8-A938-84DB-D1A7-191C6C4E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78218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E32C4F60-4D5D-EC4B-BF5A-80A459B25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B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86E3D45C-BEE0-4740-BF63-A1D60AA7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CD6129D0-83C9-6849-8A0F-FD36EB45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A</a:t>
            </a: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BC49D532-EB0E-254A-8429-FC3310AE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187BD78F-739A-254A-8D7A-8C77574A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1D8BEAB3-E1AE-CE47-9ADA-7F5A12CD6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DFDD34A9-37C3-6B4D-9253-25099F9E6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6394" name="AutoShape 10">
            <a:extLst>
              <a:ext uri="{FF2B5EF4-FFF2-40B4-BE49-F238E27FC236}">
                <a16:creationId xmlns:a16="http://schemas.microsoft.com/office/drawing/2014/main" id="{F2B95AB0-2DFD-9A44-9E4F-B5323C359656}"/>
              </a:ext>
            </a:extLst>
          </p:cNvPr>
          <p:cNvCxnSpPr>
            <a:cxnSpLocks noChangeShapeType="1"/>
            <a:stCxn id="16390" idx="4"/>
            <a:endCxn id="16392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5" name="AutoShape 11">
            <a:extLst>
              <a:ext uri="{FF2B5EF4-FFF2-40B4-BE49-F238E27FC236}">
                <a16:creationId xmlns:a16="http://schemas.microsoft.com/office/drawing/2014/main" id="{49C276B1-E104-AF43-B433-4B4549388143}"/>
              </a:ext>
            </a:extLst>
          </p:cNvPr>
          <p:cNvCxnSpPr>
            <a:cxnSpLocks noChangeShapeType="1"/>
            <a:stCxn id="16391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6" name="AutoShape 12">
            <a:extLst>
              <a:ext uri="{FF2B5EF4-FFF2-40B4-BE49-F238E27FC236}">
                <a16:creationId xmlns:a16="http://schemas.microsoft.com/office/drawing/2014/main" id="{A882CA4A-41B7-C146-9626-5C874FDCF45E}"/>
              </a:ext>
            </a:extLst>
          </p:cNvPr>
          <p:cNvCxnSpPr>
            <a:cxnSpLocks noChangeShapeType="1"/>
            <a:stCxn id="16393" idx="6"/>
            <a:endCxn id="16391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7" name="AutoShape 13">
            <a:extLst>
              <a:ext uri="{FF2B5EF4-FFF2-40B4-BE49-F238E27FC236}">
                <a16:creationId xmlns:a16="http://schemas.microsoft.com/office/drawing/2014/main" id="{89074AFA-01F7-D049-990E-2D988B334C71}"/>
              </a:ext>
            </a:extLst>
          </p:cNvPr>
          <p:cNvCxnSpPr>
            <a:cxnSpLocks noChangeShapeType="1"/>
            <a:stCxn id="16392" idx="7"/>
            <a:endCxn id="16393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8" name="AutoShape 14">
            <a:extLst>
              <a:ext uri="{FF2B5EF4-FFF2-40B4-BE49-F238E27FC236}">
                <a16:creationId xmlns:a16="http://schemas.microsoft.com/office/drawing/2014/main" id="{BB4D887B-7CDF-9845-9315-AB1DC619F74C}"/>
              </a:ext>
            </a:extLst>
          </p:cNvPr>
          <p:cNvCxnSpPr>
            <a:cxnSpLocks noChangeShapeType="1"/>
            <a:stCxn id="16390" idx="6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9" name="AutoShape 15">
            <a:extLst>
              <a:ext uri="{FF2B5EF4-FFF2-40B4-BE49-F238E27FC236}">
                <a16:creationId xmlns:a16="http://schemas.microsoft.com/office/drawing/2014/main" id="{763B76BD-2265-1E4A-8309-136CCFBD7011}"/>
              </a:ext>
            </a:extLst>
          </p:cNvPr>
          <p:cNvCxnSpPr>
            <a:cxnSpLocks noChangeShapeType="1"/>
            <a:stCxn id="16392" idx="5"/>
            <a:endCxn id="16391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0" name="Oval 16">
            <a:extLst>
              <a:ext uri="{FF2B5EF4-FFF2-40B4-BE49-F238E27FC236}">
                <a16:creationId xmlns:a16="http://schemas.microsoft.com/office/drawing/2014/main" id="{F6ACB636-58E8-7746-92C2-742072DB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6401" name="Oval 17">
            <a:extLst>
              <a:ext uri="{FF2B5EF4-FFF2-40B4-BE49-F238E27FC236}">
                <a16:creationId xmlns:a16="http://schemas.microsoft.com/office/drawing/2014/main" id="{44CD9144-7EF1-2446-82FC-4732D443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402" name="Oval 18">
            <a:extLst>
              <a:ext uri="{FF2B5EF4-FFF2-40B4-BE49-F238E27FC236}">
                <a16:creationId xmlns:a16="http://schemas.microsoft.com/office/drawing/2014/main" id="{B1A314DB-DFEC-D347-9F3C-D62793C6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0E85D7F4-5DE4-7F4A-9CC6-34F13E9A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6404" name="AutoShape 20">
            <a:extLst>
              <a:ext uri="{FF2B5EF4-FFF2-40B4-BE49-F238E27FC236}">
                <a16:creationId xmlns:a16="http://schemas.microsoft.com/office/drawing/2014/main" id="{23271C5E-F17B-8D47-A9F4-09550270689B}"/>
              </a:ext>
            </a:extLst>
          </p:cNvPr>
          <p:cNvCxnSpPr>
            <a:cxnSpLocks noChangeShapeType="1"/>
            <a:stCxn id="16402" idx="5"/>
            <a:endCxn id="16400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5" name="AutoShape 21">
            <a:extLst>
              <a:ext uri="{FF2B5EF4-FFF2-40B4-BE49-F238E27FC236}">
                <a16:creationId xmlns:a16="http://schemas.microsoft.com/office/drawing/2014/main" id="{F409B14D-5EC4-374C-BF89-F7C746BCD42F}"/>
              </a:ext>
            </a:extLst>
          </p:cNvPr>
          <p:cNvCxnSpPr>
            <a:cxnSpLocks noChangeShapeType="1"/>
            <a:stCxn id="16403" idx="6"/>
            <a:endCxn id="16400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6" name="AutoShape 22">
            <a:extLst>
              <a:ext uri="{FF2B5EF4-FFF2-40B4-BE49-F238E27FC236}">
                <a16:creationId xmlns:a16="http://schemas.microsoft.com/office/drawing/2014/main" id="{83480D1C-64E1-E543-B793-9A361B9AABAB}"/>
              </a:ext>
            </a:extLst>
          </p:cNvPr>
          <p:cNvCxnSpPr>
            <a:cxnSpLocks noChangeShapeType="1"/>
            <a:stCxn id="16402" idx="4"/>
            <a:endCxn id="16403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7" name="AutoShape 23">
            <a:extLst>
              <a:ext uri="{FF2B5EF4-FFF2-40B4-BE49-F238E27FC236}">
                <a16:creationId xmlns:a16="http://schemas.microsoft.com/office/drawing/2014/main" id="{B131E1FD-DFC6-7D42-BE47-CF14D50D50B7}"/>
              </a:ext>
            </a:extLst>
          </p:cNvPr>
          <p:cNvCxnSpPr>
            <a:cxnSpLocks noChangeShapeType="1"/>
            <a:stCxn id="16402" idx="6"/>
            <a:endCxn id="16401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8" name="AutoShape 24">
            <a:extLst>
              <a:ext uri="{FF2B5EF4-FFF2-40B4-BE49-F238E27FC236}">
                <a16:creationId xmlns:a16="http://schemas.microsoft.com/office/drawing/2014/main" id="{03CB1B36-1645-464C-B5B6-BC8DC900D3A3}"/>
              </a:ext>
            </a:extLst>
          </p:cNvPr>
          <p:cNvCxnSpPr>
            <a:cxnSpLocks noChangeShapeType="1"/>
            <a:stCxn id="16391" idx="6"/>
            <a:endCxn id="16403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9" name="AutoShape 25">
            <a:extLst>
              <a:ext uri="{FF2B5EF4-FFF2-40B4-BE49-F238E27FC236}">
                <a16:creationId xmlns:a16="http://schemas.microsoft.com/office/drawing/2014/main" id="{835515E8-DB0A-D64D-9793-00B229CA06A0}"/>
              </a:ext>
            </a:extLst>
          </p:cNvPr>
          <p:cNvCxnSpPr>
            <a:cxnSpLocks noChangeShapeType="1"/>
            <a:stCxn id="16390" idx="4"/>
            <a:endCxn id="16392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10" name="Text Box 26">
            <a:extLst>
              <a:ext uri="{FF2B5EF4-FFF2-40B4-BE49-F238E27FC236}">
                <a16:creationId xmlns:a16="http://schemas.microsoft.com/office/drawing/2014/main" id="{12701ADA-46BA-314D-9794-E36EC02A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6411" name="Oval 27">
            <a:extLst>
              <a:ext uri="{FF2B5EF4-FFF2-40B4-BE49-F238E27FC236}">
                <a16:creationId xmlns:a16="http://schemas.microsoft.com/office/drawing/2014/main" id="{D0229C56-7F06-7B46-8D2A-B4B597AC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1C992644-DC0B-204C-ABD8-0BB989DC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cxnSp>
        <p:nvCxnSpPr>
          <p:cNvPr id="16413" name="AutoShape 29">
            <a:extLst>
              <a:ext uri="{FF2B5EF4-FFF2-40B4-BE49-F238E27FC236}">
                <a16:creationId xmlns:a16="http://schemas.microsoft.com/office/drawing/2014/main" id="{FB3CDD24-8A63-434C-A362-757B7043E65A}"/>
              </a:ext>
            </a:extLst>
          </p:cNvPr>
          <p:cNvCxnSpPr>
            <a:cxnSpLocks noChangeShapeType="1"/>
            <a:stCxn id="16390" idx="6"/>
            <a:endCxn id="16411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14" name="Text Box 30">
            <a:extLst>
              <a:ext uri="{FF2B5EF4-FFF2-40B4-BE49-F238E27FC236}">
                <a16:creationId xmlns:a16="http://schemas.microsoft.com/office/drawing/2014/main" id="{921D35FF-98EE-3746-B875-0FFEB85E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A199C599-B82C-E14C-BDFF-C834E2D7E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990C38C6-7DA0-E731-20E0-B88B50D6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30208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817DCD2D-609D-F94F-B0A8-575EAB59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B I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D2B70E93-EE02-A54D-811D-6B4182C8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190F6D9D-ACA3-0D41-ACD5-997A0B0AB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I discovered </a:t>
            </a:r>
          </a:p>
        </p:txBody>
      </p:sp>
      <p:sp>
        <p:nvSpPr>
          <p:cNvPr id="18438" name="Oval 6">
            <a:extLst>
              <a:ext uri="{FF2B5EF4-FFF2-40B4-BE49-F238E27FC236}">
                <a16:creationId xmlns:a16="http://schemas.microsoft.com/office/drawing/2014/main" id="{63640ACE-E46E-C942-B7EA-867EA304C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439" name="Oval 7">
            <a:extLst>
              <a:ext uri="{FF2B5EF4-FFF2-40B4-BE49-F238E27FC236}">
                <a16:creationId xmlns:a16="http://schemas.microsoft.com/office/drawing/2014/main" id="{DAE99B7B-3F8A-6640-8DDC-87006068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D05312B4-A09F-C24E-8AD9-D0EB508B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110A1E0D-16C2-6B4F-B06C-CE323EB54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4841B4CF-88B2-C141-A4F1-090A63DBE6E6}"/>
              </a:ext>
            </a:extLst>
          </p:cNvPr>
          <p:cNvCxnSpPr>
            <a:cxnSpLocks noChangeShapeType="1"/>
            <a:stCxn id="18438" idx="4"/>
            <a:endCxn id="18440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1807BA2F-D159-F144-AE86-C47ED6B06D36}"/>
              </a:ext>
            </a:extLst>
          </p:cNvPr>
          <p:cNvCxnSpPr>
            <a:cxnSpLocks noChangeShapeType="1"/>
            <a:stCxn id="18439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4" name="AutoShape 12">
            <a:extLst>
              <a:ext uri="{FF2B5EF4-FFF2-40B4-BE49-F238E27FC236}">
                <a16:creationId xmlns:a16="http://schemas.microsoft.com/office/drawing/2014/main" id="{BEA5AAC2-5A5A-4546-98B1-0909DD3A0ECE}"/>
              </a:ext>
            </a:extLst>
          </p:cNvPr>
          <p:cNvCxnSpPr>
            <a:cxnSpLocks noChangeShapeType="1"/>
            <a:stCxn id="18441" idx="6"/>
            <a:endCxn id="18439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5" name="AutoShape 13">
            <a:extLst>
              <a:ext uri="{FF2B5EF4-FFF2-40B4-BE49-F238E27FC236}">
                <a16:creationId xmlns:a16="http://schemas.microsoft.com/office/drawing/2014/main" id="{9A7034BE-A7EF-0944-A9DA-AA695A5DAF50}"/>
              </a:ext>
            </a:extLst>
          </p:cNvPr>
          <p:cNvCxnSpPr>
            <a:cxnSpLocks noChangeShapeType="1"/>
            <a:stCxn id="18440" idx="7"/>
            <a:endCxn id="18441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6" name="AutoShape 14">
            <a:extLst>
              <a:ext uri="{FF2B5EF4-FFF2-40B4-BE49-F238E27FC236}">
                <a16:creationId xmlns:a16="http://schemas.microsoft.com/office/drawing/2014/main" id="{D4BE3E85-9469-2447-BFD4-CDB03853E2F4}"/>
              </a:ext>
            </a:extLst>
          </p:cNvPr>
          <p:cNvCxnSpPr>
            <a:cxnSpLocks noChangeShapeType="1"/>
            <a:stCxn id="18438" idx="6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47" name="AutoShape 15">
            <a:extLst>
              <a:ext uri="{FF2B5EF4-FFF2-40B4-BE49-F238E27FC236}">
                <a16:creationId xmlns:a16="http://schemas.microsoft.com/office/drawing/2014/main" id="{964B0307-8C99-8C4E-97AF-6BDE037CC6EA}"/>
              </a:ext>
            </a:extLst>
          </p:cNvPr>
          <p:cNvCxnSpPr>
            <a:cxnSpLocks noChangeShapeType="1"/>
            <a:stCxn id="18440" idx="5"/>
            <a:endCxn id="18439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48" name="Oval 16">
            <a:extLst>
              <a:ext uri="{FF2B5EF4-FFF2-40B4-BE49-F238E27FC236}">
                <a16:creationId xmlns:a16="http://schemas.microsoft.com/office/drawing/2014/main" id="{FCB81963-3BB2-6343-90AA-91275481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449" name="Oval 17">
            <a:extLst>
              <a:ext uri="{FF2B5EF4-FFF2-40B4-BE49-F238E27FC236}">
                <a16:creationId xmlns:a16="http://schemas.microsoft.com/office/drawing/2014/main" id="{E989D7E9-2EEC-9446-83E1-F39B871E5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450" name="Oval 18">
            <a:extLst>
              <a:ext uri="{FF2B5EF4-FFF2-40B4-BE49-F238E27FC236}">
                <a16:creationId xmlns:a16="http://schemas.microsoft.com/office/drawing/2014/main" id="{1B2F45D6-9C79-EF47-B0C3-74B8259C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451" name="Oval 19">
            <a:extLst>
              <a:ext uri="{FF2B5EF4-FFF2-40B4-BE49-F238E27FC236}">
                <a16:creationId xmlns:a16="http://schemas.microsoft.com/office/drawing/2014/main" id="{D74E007D-57A0-2A4C-9972-48D6EFEE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8452" name="AutoShape 20">
            <a:extLst>
              <a:ext uri="{FF2B5EF4-FFF2-40B4-BE49-F238E27FC236}">
                <a16:creationId xmlns:a16="http://schemas.microsoft.com/office/drawing/2014/main" id="{970BBEAA-9210-2140-AC09-84BAB0F217E5}"/>
              </a:ext>
            </a:extLst>
          </p:cNvPr>
          <p:cNvCxnSpPr>
            <a:cxnSpLocks noChangeShapeType="1"/>
            <a:stCxn id="18450" idx="5"/>
            <a:endCxn id="18448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3" name="AutoShape 21">
            <a:extLst>
              <a:ext uri="{FF2B5EF4-FFF2-40B4-BE49-F238E27FC236}">
                <a16:creationId xmlns:a16="http://schemas.microsoft.com/office/drawing/2014/main" id="{3E6FABC9-1CFF-8E4F-A81D-F873302D941C}"/>
              </a:ext>
            </a:extLst>
          </p:cNvPr>
          <p:cNvCxnSpPr>
            <a:cxnSpLocks noChangeShapeType="1"/>
            <a:stCxn id="18451" idx="6"/>
            <a:endCxn id="18448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4" name="AutoShape 22">
            <a:extLst>
              <a:ext uri="{FF2B5EF4-FFF2-40B4-BE49-F238E27FC236}">
                <a16:creationId xmlns:a16="http://schemas.microsoft.com/office/drawing/2014/main" id="{2B47E916-AF8B-2348-B608-1E1AC63A0F61}"/>
              </a:ext>
            </a:extLst>
          </p:cNvPr>
          <p:cNvCxnSpPr>
            <a:cxnSpLocks noChangeShapeType="1"/>
            <a:stCxn id="18450" idx="4"/>
            <a:endCxn id="18451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5" name="AutoShape 23">
            <a:extLst>
              <a:ext uri="{FF2B5EF4-FFF2-40B4-BE49-F238E27FC236}">
                <a16:creationId xmlns:a16="http://schemas.microsoft.com/office/drawing/2014/main" id="{FDD73AB2-9699-674C-BC59-C16EA79AC57B}"/>
              </a:ext>
            </a:extLst>
          </p:cNvPr>
          <p:cNvCxnSpPr>
            <a:cxnSpLocks noChangeShapeType="1"/>
            <a:stCxn id="18450" idx="6"/>
            <a:endCxn id="18449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56" name="AutoShape 24">
            <a:extLst>
              <a:ext uri="{FF2B5EF4-FFF2-40B4-BE49-F238E27FC236}">
                <a16:creationId xmlns:a16="http://schemas.microsoft.com/office/drawing/2014/main" id="{24C8102E-4880-C44D-8F74-323D3014E93D}"/>
              </a:ext>
            </a:extLst>
          </p:cNvPr>
          <p:cNvCxnSpPr>
            <a:cxnSpLocks noChangeShapeType="1"/>
            <a:stCxn id="18439" idx="6"/>
            <a:endCxn id="18451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57" name="Text Box 25">
            <a:extLst>
              <a:ext uri="{FF2B5EF4-FFF2-40B4-BE49-F238E27FC236}">
                <a16:creationId xmlns:a16="http://schemas.microsoft.com/office/drawing/2014/main" id="{7D94A668-C9CA-3440-AD22-7A11353B8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8458" name="Oval 26">
            <a:extLst>
              <a:ext uri="{FF2B5EF4-FFF2-40B4-BE49-F238E27FC236}">
                <a16:creationId xmlns:a16="http://schemas.microsoft.com/office/drawing/2014/main" id="{FFFE38AB-1363-4B4F-BDB9-E48B00A1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459" name="Text Box 27">
            <a:extLst>
              <a:ext uri="{FF2B5EF4-FFF2-40B4-BE49-F238E27FC236}">
                <a16:creationId xmlns:a16="http://schemas.microsoft.com/office/drawing/2014/main" id="{9D317C6F-F929-A94C-A2C5-CBE8787BC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id="{21B70E62-7693-8144-96A0-38D0A7CD2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cxnSp>
        <p:nvCxnSpPr>
          <p:cNvPr id="18461" name="AutoShape 29">
            <a:extLst>
              <a:ext uri="{FF2B5EF4-FFF2-40B4-BE49-F238E27FC236}">
                <a16:creationId xmlns:a16="http://schemas.microsoft.com/office/drawing/2014/main" id="{7076E7F6-5C88-D54F-8877-ED5F3FAB01BF}"/>
              </a:ext>
            </a:extLst>
          </p:cNvPr>
          <p:cNvCxnSpPr>
            <a:cxnSpLocks noChangeShapeType="1"/>
            <a:stCxn id="18438" idx="6"/>
            <a:endCxn id="18458" idx="2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462" name="AutoShape 30">
            <a:extLst>
              <a:ext uri="{FF2B5EF4-FFF2-40B4-BE49-F238E27FC236}">
                <a16:creationId xmlns:a16="http://schemas.microsoft.com/office/drawing/2014/main" id="{6B42991C-F472-564E-87DB-4CEE2BF64369}"/>
              </a:ext>
            </a:extLst>
          </p:cNvPr>
          <p:cNvCxnSpPr>
            <a:cxnSpLocks noChangeShapeType="1"/>
            <a:stCxn id="18438" idx="4"/>
            <a:endCxn id="18440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463" name="Text Box 31">
            <a:extLst>
              <a:ext uri="{FF2B5EF4-FFF2-40B4-BE49-F238E27FC236}">
                <a16:creationId xmlns:a16="http://schemas.microsoft.com/office/drawing/2014/main" id="{EC9EFE46-F7A4-764A-AA59-DA5688A0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17FD4B14-BA91-3949-A322-BDFC81C1E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14BEC97E-63F9-E6EB-E894-99A06EFC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</a:t>
            </a:r>
          </a:p>
        </p:txBody>
      </p:sp>
    </p:spTree>
    <p:extLst>
      <p:ext uri="{BB962C8B-B14F-4D97-AF65-F5344CB8AC3E}">
        <p14:creationId xmlns:p14="http://schemas.microsoft.com/office/powerpoint/2010/main" val="362106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1D3356C3-F139-9D4F-842A-EA7E7904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B I 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EB6E3D0-9F68-4645-B84F-2FDF37BB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A3A4139-688A-0845-9569-99939B765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finished with A</a:t>
            </a: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DABA16BD-956D-4C42-A4EE-1A0722A7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217A11B6-D7C8-164A-9513-CDB4E914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9AB95F51-2384-D045-9E21-51B57D81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691DAB3C-2D6C-194D-871D-5D8257EF8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0490" name="AutoShape 10">
            <a:extLst>
              <a:ext uri="{FF2B5EF4-FFF2-40B4-BE49-F238E27FC236}">
                <a16:creationId xmlns:a16="http://schemas.microsoft.com/office/drawing/2014/main" id="{CB3E48B3-36F6-5F44-82AC-FD152918FC66}"/>
              </a:ext>
            </a:extLst>
          </p:cNvPr>
          <p:cNvCxnSpPr>
            <a:cxnSpLocks noChangeShapeType="1"/>
            <a:stCxn id="20486" idx="4"/>
            <a:endCxn id="20488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1" name="AutoShape 11">
            <a:extLst>
              <a:ext uri="{FF2B5EF4-FFF2-40B4-BE49-F238E27FC236}">
                <a16:creationId xmlns:a16="http://schemas.microsoft.com/office/drawing/2014/main" id="{64FB37B4-83D8-714E-9B97-F766A3E6DD67}"/>
              </a:ext>
            </a:extLst>
          </p:cNvPr>
          <p:cNvCxnSpPr>
            <a:cxnSpLocks noChangeShapeType="1"/>
            <a:stCxn id="20487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2" name="AutoShape 12">
            <a:extLst>
              <a:ext uri="{FF2B5EF4-FFF2-40B4-BE49-F238E27FC236}">
                <a16:creationId xmlns:a16="http://schemas.microsoft.com/office/drawing/2014/main" id="{BB8B1FE9-84F3-ED4A-BD80-38273206759F}"/>
              </a:ext>
            </a:extLst>
          </p:cNvPr>
          <p:cNvCxnSpPr>
            <a:cxnSpLocks noChangeShapeType="1"/>
            <a:stCxn id="20489" idx="6"/>
            <a:endCxn id="20487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3" name="AutoShape 13">
            <a:extLst>
              <a:ext uri="{FF2B5EF4-FFF2-40B4-BE49-F238E27FC236}">
                <a16:creationId xmlns:a16="http://schemas.microsoft.com/office/drawing/2014/main" id="{C5EB1649-B307-DF4F-A870-059514C549F2}"/>
              </a:ext>
            </a:extLst>
          </p:cNvPr>
          <p:cNvCxnSpPr>
            <a:cxnSpLocks noChangeShapeType="1"/>
            <a:stCxn id="20488" idx="7"/>
            <a:endCxn id="20489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4" name="AutoShape 14">
            <a:extLst>
              <a:ext uri="{FF2B5EF4-FFF2-40B4-BE49-F238E27FC236}">
                <a16:creationId xmlns:a16="http://schemas.microsoft.com/office/drawing/2014/main" id="{A76451C5-A9EE-854C-9AD4-A357C830A60F}"/>
              </a:ext>
            </a:extLst>
          </p:cNvPr>
          <p:cNvCxnSpPr>
            <a:cxnSpLocks noChangeShapeType="1"/>
            <a:stCxn id="20486" idx="6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5" name="AutoShape 15">
            <a:extLst>
              <a:ext uri="{FF2B5EF4-FFF2-40B4-BE49-F238E27FC236}">
                <a16:creationId xmlns:a16="http://schemas.microsoft.com/office/drawing/2014/main" id="{F05EC6D2-6B0C-F24B-AD11-4E1011698361}"/>
              </a:ext>
            </a:extLst>
          </p:cNvPr>
          <p:cNvCxnSpPr>
            <a:cxnSpLocks noChangeShapeType="1"/>
            <a:stCxn id="20488" idx="5"/>
            <a:endCxn id="20487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496" name="Oval 16">
            <a:extLst>
              <a:ext uri="{FF2B5EF4-FFF2-40B4-BE49-F238E27FC236}">
                <a16:creationId xmlns:a16="http://schemas.microsoft.com/office/drawing/2014/main" id="{73F6F8A0-39CE-C149-86B5-DCE3BBC2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0497" name="Oval 17">
            <a:extLst>
              <a:ext uri="{FF2B5EF4-FFF2-40B4-BE49-F238E27FC236}">
                <a16:creationId xmlns:a16="http://schemas.microsoft.com/office/drawing/2014/main" id="{33744135-CE13-0345-9276-AC778082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498" name="Oval 18">
            <a:extLst>
              <a:ext uri="{FF2B5EF4-FFF2-40B4-BE49-F238E27FC236}">
                <a16:creationId xmlns:a16="http://schemas.microsoft.com/office/drawing/2014/main" id="{C1EE6D8B-DF7E-9245-9E51-5053FA859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499" name="Oval 19">
            <a:extLst>
              <a:ext uri="{FF2B5EF4-FFF2-40B4-BE49-F238E27FC236}">
                <a16:creationId xmlns:a16="http://schemas.microsoft.com/office/drawing/2014/main" id="{09E26B0D-FB65-9849-9B33-219E0D29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0500" name="AutoShape 20">
            <a:extLst>
              <a:ext uri="{FF2B5EF4-FFF2-40B4-BE49-F238E27FC236}">
                <a16:creationId xmlns:a16="http://schemas.microsoft.com/office/drawing/2014/main" id="{07B07DD2-AB01-AC44-9DFD-BEC614061E50}"/>
              </a:ext>
            </a:extLst>
          </p:cNvPr>
          <p:cNvCxnSpPr>
            <a:cxnSpLocks noChangeShapeType="1"/>
            <a:stCxn id="20498" idx="5"/>
            <a:endCxn id="20496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501" name="AutoShape 21">
            <a:extLst>
              <a:ext uri="{FF2B5EF4-FFF2-40B4-BE49-F238E27FC236}">
                <a16:creationId xmlns:a16="http://schemas.microsoft.com/office/drawing/2014/main" id="{BFA03B26-5E2C-554A-B665-3B71E097A80C}"/>
              </a:ext>
            </a:extLst>
          </p:cNvPr>
          <p:cNvCxnSpPr>
            <a:cxnSpLocks noChangeShapeType="1"/>
            <a:stCxn id="20499" idx="6"/>
            <a:endCxn id="20496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502" name="AutoShape 22">
            <a:extLst>
              <a:ext uri="{FF2B5EF4-FFF2-40B4-BE49-F238E27FC236}">
                <a16:creationId xmlns:a16="http://schemas.microsoft.com/office/drawing/2014/main" id="{AF46E1D9-2041-AA4C-82F7-31D3A4211360}"/>
              </a:ext>
            </a:extLst>
          </p:cNvPr>
          <p:cNvCxnSpPr>
            <a:cxnSpLocks noChangeShapeType="1"/>
            <a:stCxn id="20498" idx="4"/>
            <a:endCxn id="20499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503" name="AutoShape 23">
            <a:extLst>
              <a:ext uri="{FF2B5EF4-FFF2-40B4-BE49-F238E27FC236}">
                <a16:creationId xmlns:a16="http://schemas.microsoft.com/office/drawing/2014/main" id="{A6BDEE7D-27CA-DE40-8B28-98DE9F659746}"/>
              </a:ext>
            </a:extLst>
          </p:cNvPr>
          <p:cNvCxnSpPr>
            <a:cxnSpLocks noChangeShapeType="1"/>
            <a:stCxn id="20498" idx="6"/>
            <a:endCxn id="20497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504" name="AutoShape 24">
            <a:extLst>
              <a:ext uri="{FF2B5EF4-FFF2-40B4-BE49-F238E27FC236}">
                <a16:creationId xmlns:a16="http://schemas.microsoft.com/office/drawing/2014/main" id="{F3C08AF7-CE0A-154B-AA98-74DFD4DCB360}"/>
              </a:ext>
            </a:extLst>
          </p:cNvPr>
          <p:cNvCxnSpPr>
            <a:cxnSpLocks noChangeShapeType="1"/>
            <a:stCxn id="20487" idx="6"/>
            <a:endCxn id="20499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505" name="Text Box 25">
            <a:extLst>
              <a:ext uri="{FF2B5EF4-FFF2-40B4-BE49-F238E27FC236}">
                <a16:creationId xmlns:a16="http://schemas.microsoft.com/office/drawing/2014/main" id="{1DEDF4BF-4AC3-BD42-8BA4-B2E5C095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20506" name="Oval 26">
            <a:extLst>
              <a:ext uri="{FF2B5EF4-FFF2-40B4-BE49-F238E27FC236}">
                <a16:creationId xmlns:a16="http://schemas.microsoft.com/office/drawing/2014/main" id="{32E82FB2-AA78-DE42-AF0E-CB7B7543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3E26CF7F-0ADD-1446-9D38-01E89861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9C59B609-7219-5D44-AA8D-DA5817C8B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DA78AE15-93B8-CD40-A841-B26670D0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6E0FD6BC-20FC-2A4B-BD2A-143F89AD8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A31ADD57-F1A6-E88E-DEC3-E686CED2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3644660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51C26E3B-EABF-E04E-99C9-F19430C8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B I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EA9686DC-BD89-AD43-A5EF-E85702D7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1CA66DE4-54CC-7147-88E2-5E96E1CB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E42604A1-0B8B-2C4B-A39D-CC86DDAD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2536" name="Oval 8">
            <a:extLst>
              <a:ext uri="{FF2B5EF4-FFF2-40B4-BE49-F238E27FC236}">
                <a16:creationId xmlns:a16="http://schemas.microsoft.com/office/drawing/2014/main" id="{84488B33-6E9F-754A-9482-5A1A1BF5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2537" name="AutoShape 9">
            <a:extLst>
              <a:ext uri="{FF2B5EF4-FFF2-40B4-BE49-F238E27FC236}">
                <a16:creationId xmlns:a16="http://schemas.microsoft.com/office/drawing/2014/main" id="{36753B4D-6B2A-9444-A40E-7F90BBC23598}"/>
              </a:ext>
            </a:extLst>
          </p:cNvPr>
          <p:cNvCxnSpPr>
            <a:cxnSpLocks noChangeShapeType="1"/>
            <a:endCxn id="2253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38" name="AutoShape 10">
            <a:extLst>
              <a:ext uri="{FF2B5EF4-FFF2-40B4-BE49-F238E27FC236}">
                <a16:creationId xmlns:a16="http://schemas.microsoft.com/office/drawing/2014/main" id="{1E8EB7D8-4FDF-4940-90A2-192D7DCB047B}"/>
              </a:ext>
            </a:extLst>
          </p:cNvPr>
          <p:cNvCxnSpPr>
            <a:cxnSpLocks noChangeShapeType="1"/>
            <a:stCxn id="22534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39" name="AutoShape 11">
            <a:extLst>
              <a:ext uri="{FF2B5EF4-FFF2-40B4-BE49-F238E27FC236}">
                <a16:creationId xmlns:a16="http://schemas.microsoft.com/office/drawing/2014/main" id="{6189C46F-6A66-CD47-B279-018DB60F8828}"/>
              </a:ext>
            </a:extLst>
          </p:cNvPr>
          <p:cNvCxnSpPr>
            <a:cxnSpLocks noChangeShapeType="1"/>
            <a:stCxn id="22536" idx="6"/>
            <a:endCxn id="22534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0" name="AutoShape 12">
            <a:extLst>
              <a:ext uri="{FF2B5EF4-FFF2-40B4-BE49-F238E27FC236}">
                <a16:creationId xmlns:a16="http://schemas.microsoft.com/office/drawing/2014/main" id="{F5C7B9C8-FBA6-1849-B26E-491EFF0E77CD}"/>
              </a:ext>
            </a:extLst>
          </p:cNvPr>
          <p:cNvCxnSpPr>
            <a:cxnSpLocks noChangeShapeType="1"/>
            <a:stCxn id="22535" idx="7"/>
            <a:endCxn id="2253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1" name="AutoShape 13">
            <a:extLst>
              <a:ext uri="{FF2B5EF4-FFF2-40B4-BE49-F238E27FC236}">
                <a16:creationId xmlns:a16="http://schemas.microsoft.com/office/drawing/2014/main" id="{D6BED0BF-0ACB-5844-9DA2-8C72FB9236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2" name="AutoShape 14">
            <a:extLst>
              <a:ext uri="{FF2B5EF4-FFF2-40B4-BE49-F238E27FC236}">
                <a16:creationId xmlns:a16="http://schemas.microsoft.com/office/drawing/2014/main" id="{36440FB3-662F-D740-BCD5-2408103BA9C3}"/>
              </a:ext>
            </a:extLst>
          </p:cNvPr>
          <p:cNvCxnSpPr>
            <a:cxnSpLocks noChangeShapeType="1"/>
            <a:stCxn id="22535" idx="5"/>
            <a:endCxn id="22534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43" name="Oval 15">
            <a:extLst>
              <a:ext uri="{FF2B5EF4-FFF2-40B4-BE49-F238E27FC236}">
                <a16:creationId xmlns:a16="http://schemas.microsoft.com/office/drawing/2014/main" id="{FE95C225-48CE-B64B-809B-274B458F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2544" name="Oval 16">
            <a:extLst>
              <a:ext uri="{FF2B5EF4-FFF2-40B4-BE49-F238E27FC236}">
                <a16:creationId xmlns:a16="http://schemas.microsoft.com/office/drawing/2014/main" id="{A93B6CB4-499E-1A4C-A563-B6618A28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545" name="Oval 17">
            <a:extLst>
              <a:ext uri="{FF2B5EF4-FFF2-40B4-BE49-F238E27FC236}">
                <a16:creationId xmlns:a16="http://schemas.microsoft.com/office/drawing/2014/main" id="{99202519-D513-444B-B0D5-992C6C87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2546" name="Oval 18">
            <a:extLst>
              <a:ext uri="{FF2B5EF4-FFF2-40B4-BE49-F238E27FC236}">
                <a16:creationId xmlns:a16="http://schemas.microsoft.com/office/drawing/2014/main" id="{A565359E-FEB1-7247-B393-4A73D566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2547" name="AutoShape 19">
            <a:extLst>
              <a:ext uri="{FF2B5EF4-FFF2-40B4-BE49-F238E27FC236}">
                <a16:creationId xmlns:a16="http://schemas.microsoft.com/office/drawing/2014/main" id="{08FE44A2-1FBA-E642-8B3B-0A4C9B5AE07C}"/>
              </a:ext>
            </a:extLst>
          </p:cNvPr>
          <p:cNvCxnSpPr>
            <a:cxnSpLocks noChangeShapeType="1"/>
            <a:stCxn id="22545" idx="5"/>
            <a:endCxn id="2254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8" name="AutoShape 20">
            <a:extLst>
              <a:ext uri="{FF2B5EF4-FFF2-40B4-BE49-F238E27FC236}">
                <a16:creationId xmlns:a16="http://schemas.microsoft.com/office/drawing/2014/main" id="{AA45DB58-947B-CD45-AD75-231E6541F1A2}"/>
              </a:ext>
            </a:extLst>
          </p:cNvPr>
          <p:cNvCxnSpPr>
            <a:cxnSpLocks noChangeShapeType="1"/>
            <a:stCxn id="22546" idx="6"/>
            <a:endCxn id="2254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9" name="AutoShape 21">
            <a:extLst>
              <a:ext uri="{FF2B5EF4-FFF2-40B4-BE49-F238E27FC236}">
                <a16:creationId xmlns:a16="http://schemas.microsoft.com/office/drawing/2014/main" id="{EDB58760-111A-4F4D-A0A6-321F4A15E68E}"/>
              </a:ext>
            </a:extLst>
          </p:cNvPr>
          <p:cNvCxnSpPr>
            <a:cxnSpLocks noChangeShapeType="1"/>
            <a:stCxn id="22545" idx="4"/>
            <a:endCxn id="2254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0" name="AutoShape 22">
            <a:extLst>
              <a:ext uri="{FF2B5EF4-FFF2-40B4-BE49-F238E27FC236}">
                <a16:creationId xmlns:a16="http://schemas.microsoft.com/office/drawing/2014/main" id="{B1FD996D-9AC0-7A43-BC39-07ED436993EE}"/>
              </a:ext>
            </a:extLst>
          </p:cNvPr>
          <p:cNvCxnSpPr>
            <a:cxnSpLocks noChangeShapeType="1"/>
            <a:stCxn id="22545" idx="6"/>
            <a:endCxn id="2254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1" name="AutoShape 23">
            <a:extLst>
              <a:ext uri="{FF2B5EF4-FFF2-40B4-BE49-F238E27FC236}">
                <a16:creationId xmlns:a16="http://schemas.microsoft.com/office/drawing/2014/main" id="{08FC5979-8ED8-7B4E-9393-A670471391BD}"/>
              </a:ext>
            </a:extLst>
          </p:cNvPr>
          <p:cNvCxnSpPr>
            <a:cxnSpLocks noChangeShapeType="1"/>
            <a:stCxn id="22534" idx="6"/>
            <a:endCxn id="2254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52" name="Text Box 24">
            <a:extLst>
              <a:ext uri="{FF2B5EF4-FFF2-40B4-BE49-F238E27FC236}">
                <a16:creationId xmlns:a16="http://schemas.microsoft.com/office/drawing/2014/main" id="{AA3B2C9D-7809-D246-9579-3C23E58D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22553" name="Oval 25">
            <a:extLst>
              <a:ext uri="{FF2B5EF4-FFF2-40B4-BE49-F238E27FC236}">
                <a16:creationId xmlns:a16="http://schemas.microsoft.com/office/drawing/2014/main" id="{A45313B2-B714-C74F-BC18-3427849B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E8F83D5B-4BB2-5446-A6EC-FEE3C2D1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EEB56372-AB61-A045-8C35-CE753BA4A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97FC3652-E18E-B740-86E4-5F5A06F1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22557" name="Text Box 29">
            <a:extLst>
              <a:ext uri="{FF2B5EF4-FFF2-40B4-BE49-F238E27FC236}">
                <a16:creationId xmlns:a16="http://schemas.microsoft.com/office/drawing/2014/main" id="{B799E23D-03FF-AD41-A5B5-57952B87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22558" name="Oval 30">
            <a:extLst>
              <a:ext uri="{FF2B5EF4-FFF2-40B4-BE49-F238E27FC236}">
                <a16:creationId xmlns:a16="http://schemas.microsoft.com/office/drawing/2014/main" id="{24FCF939-4C30-2B42-A540-C2C76FF3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 dirty="0">
                <a:solidFill>
                  <a:srgbClr val="FF9300"/>
                </a:solidFill>
              </a:rPr>
              <a:t>A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15C5C8F-9485-5743-A88F-ED31ECBDE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CBFB834C-38B3-1391-E92B-9628756C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4282969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02828519-9AB2-C04D-86D3-D28F5261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29B1FF9-2271-FE4A-8723-F1EAAD25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3A9EA2D6-CA16-5D4C-A9B5-EAE613F60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F3B63EFB-5B88-F640-AC37-4B24A020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AD1AAFE8-81E0-6146-9B32-1255F0AB3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4585" name="AutoShape 9">
            <a:extLst>
              <a:ext uri="{FF2B5EF4-FFF2-40B4-BE49-F238E27FC236}">
                <a16:creationId xmlns:a16="http://schemas.microsoft.com/office/drawing/2014/main" id="{F0802F7F-6715-A546-AF60-D3ECF9DF7869}"/>
              </a:ext>
            </a:extLst>
          </p:cNvPr>
          <p:cNvCxnSpPr>
            <a:cxnSpLocks noChangeShapeType="1"/>
            <a:endCxn id="24583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6" name="AutoShape 10">
            <a:extLst>
              <a:ext uri="{FF2B5EF4-FFF2-40B4-BE49-F238E27FC236}">
                <a16:creationId xmlns:a16="http://schemas.microsoft.com/office/drawing/2014/main" id="{B89F3256-19FB-A84E-A43D-D070F462BE6B}"/>
              </a:ext>
            </a:extLst>
          </p:cNvPr>
          <p:cNvCxnSpPr>
            <a:cxnSpLocks noChangeShapeType="1"/>
            <a:stCxn id="24582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7" name="AutoShape 11">
            <a:extLst>
              <a:ext uri="{FF2B5EF4-FFF2-40B4-BE49-F238E27FC236}">
                <a16:creationId xmlns:a16="http://schemas.microsoft.com/office/drawing/2014/main" id="{A4673A61-74B7-DE44-9E70-E069E3B89997}"/>
              </a:ext>
            </a:extLst>
          </p:cNvPr>
          <p:cNvCxnSpPr>
            <a:cxnSpLocks noChangeShapeType="1"/>
            <a:stCxn id="24584" idx="6"/>
            <a:endCxn id="24582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8" name="AutoShape 12">
            <a:extLst>
              <a:ext uri="{FF2B5EF4-FFF2-40B4-BE49-F238E27FC236}">
                <a16:creationId xmlns:a16="http://schemas.microsoft.com/office/drawing/2014/main" id="{4E9997E3-C6B7-AE46-A1E6-0E4359141E23}"/>
              </a:ext>
            </a:extLst>
          </p:cNvPr>
          <p:cNvCxnSpPr>
            <a:cxnSpLocks noChangeShapeType="1"/>
            <a:stCxn id="24583" idx="7"/>
            <a:endCxn id="2458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89" name="AutoShape 13">
            <a:extLst>
              <a:ext uri="{FF2B5EF4-FFF2-40B4-BE49-F238E27FC236}">
                <a16:creationId xmlns:a16="http://schemas.microsoft.com/office/drawing/2014/main" id="{63D4D7B8-48B1-0946-AC12-7DF0ED3BDF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0" name="AutoShape 14">
            <a:extLst>
              <a:ext uri="{FF2B5EF4-FFF2-40B4-BE49-F238E27FC236}">
                <a16:creationId xmlns:a16="http://schemas.microsoft.com/office/drawing/2014/main" id="{139B5CAF-75B3-9240-82BE-4A75920D4838}"/>
              </a:ext>
            </a:extLst>
          </p:cNvPr>
          <p:cNvCxnSpPr>
            <a:cxnSpLocks noChangeShapeType="1"/>
            <a:stCxn id="24583" idx="5"/>
            <a:endCxn id="24582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91" name="Oval 15">
            <a:extLst>
              <a:ext uri="{FF2B5EF4-FFF2-40B4-BE49-F238E27FC236}">
                <a16:creationId xmlns:a16="http://schemas.microsoft.com/office/drawing/2014/main" id="{7DB6F527-B301-A341-BEEA-392B597EE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4592" name="Oval 16">
            <a:extLst>
              <a:ext uri="{FF2B5EF4-FFF2-40B4-BE49-F238E27FC236}">
                <a16:creationId xmlns:a16="http://schemas.microsoft.com/office/drawing/2014/main" id="{DC800382-5DAB-984D-AB4E-1FE6B76A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593" name="Oval 17">
            <a:extLst>
              <a:ext uri="{FF2B5EF4-FFF2-40B4-BE49-F238E27FC236}">
                <a16:creationId xmlns:a16="http://schemas.microsoft.com/office/drawing/2014/main" id="{2950F5D8-D925-E745-83D1-DF8956B6A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0B45B717-4E12-C04E-AD89-FC41C0F1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4595" name="AutoShape 19">
            <a:extLst>
              <a:ext uri="{FF2B5EF4-FFF2-40B4-BE49-F238E27FC236}">
                <a16:creationId xmlns:a16="http://schemas.microsoft.com/office/drawing/2014/main" id="{EEF14521-CFDF-0D4B-BAC9-455227B683EE}"/>
              </a:ext>
            </a:extLst>
          </p:cNvPr>
          <p:cNvCxnSpPr>
            <a:cxnSpLocks noChangeShapeType="1"/>
            <a:stCxn id="24593" idx="5"/>
            <a:endCxn id="2459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6" name="AutoShape 20">
            <a:extLst>
              <a:ext uri="{FF2B5EF4-FFF2-40B4-BE49-F238E27FC236}">
                <a16:creationId xmlns:a16="http://schemas.microsoft.com/office/drawing/2014/main" id="{D93905BC-2165-334A-8AED-720361F12DBF}"/>
              </a:ext>
            </a:extLst>
          </p:cNvPr>
          <p:cNvCxnSpPr>
            <a:cxnSpLocks noChangeShapeType="1"/>
            <a:stCxn id="24594" idx="6"/>
            <a:endCxn id="2459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7" name="AutoShape 21">
            <a:extLst>
              <a:ext uri="{FF2B5EF4-FFF2-40B4-BE49-F238E27FC236}">
                <a16:creationId xmlns:a16="http://schemas.microsoft.com/office/drawing/2014/main" id="{ADA2EDEA-44B2-4A48-A9B2-D536B7EC7D08}"/>
              </a:ext>
            </a:extLst>
          </p:cNvPr>
          <p:cNvCxnSpPr>
            <a:cxnSpLocks noChangeShapeType="1"/>
            <a:stCxn id="24593" idx="4"/>
            <a:endCxn id="2459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8" name="AutoShape 22">
            <a:extLst>
              <a:ext uri="{FF2B5EF4-FFF2-40B4-BE49-F238E27FC236}">
                <a16:creationId xmlns:a16="http://schemas.microsoft.com/office/drawing/2014/main" id="{1BCEA6B6-EC5D-A848-B95F-71A10FDE036D}"/>
              </a:ext>
            </a:extLst>
          </p:cNvPr>
          <p:cNvCxnSpPr>
            <a:cxnSpLocks noChangeShapeType="1"/>
            <a:stCxn id="24593" idx="6"/>
            <a:endCxn id="2459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599" name="AutoShape 23">
            <a:extLst>
              <a:ext uri="{FF2B5EF4-FFF2-40B4-BE49-F238E27FC236}">
                <a16:creationId xmlns:a16="http://schemas.microsoft.com/office/drawing/2014/main" id="{1F67A3DF-896D-734C-86A0-94CEB671D8F5}"/>
              </a:ext>
            </a:extLst>
          </p:cNvPr>
          <p:cNvCxnSpPr>
            <a:cxnSpLocks noChangeShapeType="1"/>
            <a:stCxn id="24582" idx="6"/>
            <a:endCxn id="2459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600" name="Text Box 24">
            <a:extLst>
              <a:ext uri="{FF2B5EF4-FFF2-40B4-BE49-F238E27FC236}">
                <a16:creationId xmlns:a16="http://schemas.microsoft.com/office/drawing/2014/main" id="{14655A4B-27C7-D949-801D-796346D5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24601" name="Oval 25">
            <a:extLst>
              <a:ext uri="{FF2B5EF4-FFF2-40B4-BE49-F238E27FC236}">
                <a16:creationId xmlns:a16="http://schemas.microsoft.com/office/drawing/2014/main" id="{816DF44F-0CD7-BA4F-B0C4-C1FF0433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DF14A28E-8FA6-7E42-B94A-E2F44BBB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4603" name="Text Box 27">
            <a:extLst>
              <a:ext uri="{FF2B5EF4-FFF2-40B4-BE49-F238E27FC236}">
                <a16:creationId xmlns:a16="http://schemas.microsoft.com/office/drawing/2014/main" id="{9DE69816-01BB-4848-B2D6-9F89417A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chemeClr val="bg1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103B211C-3899-DC40-A106-C8BF09AA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B</a:t>
            </a: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E24D0913-5885-9A45-AEAD-524543A3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D82958C5-AC81-CC44-8E24-1A9480F1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1AF68499-CC8A-F24F-A510-D5FF60732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E3D3A11C-0270-D57D-B9FD-BD48DC98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314868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>
            <a:extLst>
              <a:ext uri="{FF2B5EF4-FFF2-40B4-BE49-F238E27FC236}">
                <a16:creationId xmlns:a16="http://schemas.microsoft.com/office/drawing/2014/main" id="{DD0F888B-DCD1-254D-AA93-268ABC012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I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A4ADC173-8EEC-6541-88F3-4724D386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B75E7FF2-199C-BD4F-A26A-3CE21E05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D5FA5348-F387-284A-AC9D-4807CF0C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4F137269-49BD-5244-9FB3-1952B64D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6633" name="AutoShape 9">
            <a:extLst>
              <a:ext uri="{FF2B5EF4-FFF2-40B4-BE49-F238E27FC236}">
                <a16:creationId xmlns:a16="http://schemas.microsoft.com/office/drawing/2014/main" id="{4904FBA1-08F3-E94B-9DCB-D2E92F5D2394}"/>
              </a:ext>
            </a:extLst>
          </p:cNvPr>
          <p:cNvCxnSpPr>
            <a:cxnSpLocks noChangeShapeType="1"/>
            <a:endCxn id="26631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4" name="AutoShape 10">
            <a:extLst>
              <a:ext uri="{FF2B5EF4-FFF2-40B4-BE49-F238E27FC236}">
                <a16:creationId xmlns:a16="http://schemas.microsoft.com/office/drawing/2014/main" id="{CE4F1B49-39D5-794C-A7AB-9CA59DFAE481}"/>
              </a:ext>
            </a:extLst>
          </p:cNvPr>
          <p:cNvCxnSpPr>
            <a:cxnSpLocks noChangeShapeType="1"/>
            <a:stCxn id="26630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5" name="AutoShape 11">
            <a:extLst>
              <a:ext uri="{FF2B5EF4-FFF2-40B4-BE49-F238E27FC236}">
                <a16:creationId xmlns:a16="http://schemas.microsoft.com/office/drawing/2014/main" id="{DA9EA9C5-2631-EF41-AEB7-4375607B22F0}"/>
              </a:ext>
            </a:extLst>
          </p:cNvPr>
          <p:cNvCxnSpPr>
            <a:cxnSpLocks noChangeShapeType="1"/>
            <a:stCxn id="26632" idx="6"/>
            <a:endCxn id="26630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6" name="AutoShape 12">
            <a:extLst>
              <a:ext uri="{FF2B5EF4-FFF2-40B4-BE49-F238E27FC236}">
                <a16:creationId xmlns:a16="http://schemas.microsoft.com/office/drawing/2014/main" id="{7C4824FE-6845-E943-BDC0-1E7DA08E8A36}"/>
              </a:ext>
            </a:extLst>
          </p:cNvPr>
          <p:cNvCxnSpPr>
            <a:cxnSpLocks noChangeShapeType="1"/>
            <a:stCxn id="26631" idx="7"/>
            <a:endCxn id="26632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7" name="AutoShape 13">
            <a:extLst>
              <a:ext uri="{FF2B5EF4-FFF2-40B4-BE49-F238E27FC236}">
                <a16:creationId xmlns:a16="http://schemas.microsoft.com/office/drawing/2014/main" id="{4523CED8-381C-DA45-BFF3-A5E1D2B7F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8" name="AutoShape 14">
            <a:extLst>
              <a:ext uri="{FF2B5EF4-FFF2-40B4-BE49-F238E27FC236}">
                <a16:creationId xmlns:a16="http://schemas.microsoft.com/office/drawing/2014/main" id="{67F9BAB0-2E7D-C640-B088-679F56EF609A}"/>
              </a:ext>
            </a:extLst>
          </p:cNvPr>
          <p:cNvCxnSpPr>
            <a:cxnSpLocks noChangeShapeType="1"/>
            <a:stCxn id="26631" idx="5"/>
            <a:endCxn id="26630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9" name="Oval 15">
            <a:extLst>
              <a:ext uri="{FF2B5EF4-FFF2-40B4-BE49-F238E27FC236}">
                <a16:creationId xmlns:a16="http://schemas.microsoft.com/office/drawing/2014/main" id="{AB7C7475-98D9-D948-93C8-9C77BD77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E4C234D7-3D40-F141-99EE-424990DC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id="{680E1DC3-A4B1-FD49-A001-5A761403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106A2711-B9F6-8243-86B1-A047D97C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6643" name="AutoShape 19">
            <a:extLst>
              <a:ext uri="{FF2B5EF4-FFF2-40B4-BE49-F238E27FC236}">
                <a16:creationId xmlns:a16="http://schemas.microsoft.com/office/drawing/2014/main" id="{75694089-7DAE-4D49-ACD2-E2D1B5CE1BBA}"/>
              </a:ext>
            </a:extLst>
          </p:cNvPr>
          <p:cNvCxnSpPr>
            <a:cxnSpLocks noChangeShapeType="1"/>
            <a:stCxn id="26641" idx="5"/>
            <a:endCxn id="2663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4" name="AutoShape 20">
            <a:extLst>
              <a:ext uri="{FF2B5EF4-FFF2-40B4-BE49-F238E27FC236}">
                <a16:creationId xmlns:a16="http://schemas.microsoft.com/office/drawing/2014/main" id="{863A358B-C975-4C48-A784-0F4734BE822C}"/>
              </a:ext>
            </a:extLst>
          </p:cNvPr>
          <p:cNvCxnSpPr>
            <a:cxnSpLocks noChangeShapeType="1"/>
            <a:stCxn id="26642" idx="6"/>
            <a:endCxn id="2663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5" name="AutoShape 21">
            <a:extLst>
              <a:ext uri="{FF2B5EF4-FFF2-40B4-BE49-F238E27FC236}">
                <a16:creationId xmlns:a16="http://schemas.microsoft.com/office/drawing/2014/main" id="{FF3E668E-AE1B-2644-B121-584836A59ED5}"/>
              </a:ext>
            </a:extLst>
          </p:cNvPr>
          <p:cNvCxnSpPr>
            <a:cxnSpLocks noChangeShapeType="1"/>
            <a:stCxn id="26641" idx="4"/>
            <a:endCxn id="2664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6" name="AutoShape 22">
            <a:extLst>
              <a:ext uri="{FF2B5EF4-FFF2-40B4-BE49-F238E27FC236}">
                <a16:creationId xmlns:a16="http://schemas.microsoft.com/office/drawing/2014/main" id="{7DC81DC0-4B97-7E4D-A17E-8D1FA37CFD67}"/>
              </a:ext>
            </a:extLst>
          </p:cNvPr>
          <p:cNvCxnSpPr>
            <a:cxnSpLocks noChangeShapeType="1"/>
            <a:stCxn id="26641" idx="6"/>
            <a:endCxn id="2664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7" name="AutoShape 23">
            <a:extLst>
              <a:ext uri="{FF2B5EF4-FFF2-40B4-BE49-F238E27FC236}">
                <a16:creationId xmlns:a16="http://schemas.microsoft.com/office/drawing/2014/main" id="{301ACC57-BC63-8348-A25F-77363E4F7314}"/>
              </a:ext>
            </a:extLst>
          </p:cNvPr>
          <p:cNvCxnSpPr>
            <a:cxnSpLocks noChangeShapeType="1"/>
            <a:stCxn id="26630" idx="6"/>
            <a:endCxn id="2664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48" name="Text Box 24">
            <a:extLst>
              <a:ext uri="{FF2B5EF4-FFF2-40B4-BE49-F238E27FC236}">
                <a16:creationId xmlns:a16="http://schemas.microsoft.com/office/drawing/2014/main" id="{B7C2FAC9-1DCD-4F4A-8EFB-C8E5088C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26649" name="Oval 25">
            <a:extLst>
              <a:ext uri="{FF2B5EF4-FFF2-40B4-BE49-F238E27FC236}">
                <a16:creationId xmlns:a16="http://schemas.microsoft.com/office/drawing/2014/main" id="{7CE630E2-18D0-B342-BE2F-AD4DC88F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CAEBC83C-8808-D146-B55C-43F9BD90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6651" name="Text Box 27">
            <a:extLst>
              <a:ext uri="{FF2B5EF4-FFF2-40B4-BE49-F238E27FC236}">
                <a16:creationId xmlns:a16="http://schemas.microsoft.com/office/drawing/2014/main" id="{A6D4A69C-A717-DF4A-A642-BC7AD9953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CD11AC8F-E48A-404A-BF7B-582FDDE5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B</a:t>
            </a:r>
          </a:p>
        </p:txBody>
      </p:sp>
      <p:cxnSp>
        <p:nvCxnSpPr>
          <p:cNvPr id="26653" name="AutoShape 29">
            <a:extLst>
              <a:ext uri="{FF2B5EF4-FFF2-40B4-BE49-F238E27FC236}">
                <a16:creationId xmlns:a16="http://schemas.microsoft.com/office/drawing/2014/main" id="{8D165F4D-F4D3-C84D-92A6-163A007B816E}"/>
              </a:ext>
            </a:extLst>
          </p:cNvPr>
          <p:cNvCxnSpPr>
            <a:cxnSpLocks noChangeShapeType="1"/>
            <a:stCxn id="26649" idx="4"/>
            <a:endCxn id="26630" idx="0"/>
          </p:cNvCxnSpPr>
          <p:nvPr/>
        </p:nvCxnSpPr>
        <p:spPr bwMode="auto">
          <a:xfrm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54" name="Text Box 30">
            <a:extLst>
              <a:ext uri="{FF2B5EF4-FFF2-40B4-BE49-F238E27FC236}">
                <a16:creationId xmlns:a16="http://schemas.microsoft.com/office/drawing/2014/main" id="{B211B312-F1C3-C340-8832-BA19E384B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26655" name="Oval 31">
            <a:extLst>
              <a:ext uri="{FF2B5EF4-FFF2-40B4-BE49-F238E27FC236}">
                <a16:creationId xmlns:a16="http://schemas.microsoft.com/office/drawing/2014/main" id="{482CEC51-3FC8-6644-BFF4-501AFAF7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E3BE968A-7A26-0C47-9D96-CD94FC23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750ED956-C64C-F54E-1606-9EACFEE9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3442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C506256D-6291-C348-ADEF-DCCA93A7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I F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EF9679A-9D78-AA41-A7C5-EA519530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037E79A1-73A8-8842-92A8-996C785C2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8679" name="Oval 7">
            <a:extLst>
              <a:ext uri="{FF2B5EF4-FFF2-40B4-BE49-F238E27FC236}">
                <a16:creationId xmlns:a16="http://schemas.microsoft.com/office/drawing/2014/main" id="{404D6962-AFE6-7F43-A7C7-0430676F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AC9B788D-595E-1043-B2EA-005C821B8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28681" name="AutoShape 9">
            <a:extLst>
              <a:ext uri="{FF2B5EF4-FFF2-40B4-BE49-F238E27FC236}">
                <a16:creationId xmlns:a16="http://schemas.microsoft.com/office/drawing/2014/main" id="{AAF0A982-9DE3-0842-B365-1FDC1E590547}"/>
              </a:ext>
            </a:extLst>
          </p:cNvPr>
          <p:cNvCxnSpPr>
            <a:cxnSpLocks noChangeShapeType="1"/>
            <a:endCxn id="28679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2" name="AutoShape 10">
            <a:extLst>
              <a:ext uri="{FF2B5EF4-FFF2-40B4-BE49-F238E27FC236}">
                <a16:creationId xmlns:a16="http://schemas.microsoft.com/office/drawing/2014/main" id="{F47A8515-70CC-0A47-AF34-80FB75E42A50}"/>
              </a:ext>
            </a:extLst>
          </p:cNvPr>
          <p:cNvCxnSpPr>
            <a:cxnSpLocks noChangeShapeType="1"/>
            <a:stCxn id="28678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3" name="AutoShape 11">
            <a:extLst>
              <a:ext uri="{FF2B5EF4-FFF2-40B4-BE49-F238E27FC236}">
                <a16:creationId xmlns:a16="http://schemas.microsoft.com/office/drawing/2014/main" id="{A4EA2D01-0CE6-754C-89BE-309C452185A5}"/>
              </a:ext>
            </a:extLst>
          </p:cNvPr>
          <p:cNvCxnSpPr>
            <a:cxnSpLocks noChangeShapeType="1"/>
            <a:stCxn id="28680" idx="6"/>
            <a:endCxn id="28678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4" name="AutoShape 12">
            <a:extLst>
              <a:ext uri="{FF2B5EF4-FFF2-40B4-BE49-F238E27FC236}">
                <a16:creationId xmlns:a16="http://schemas.microsoft.com/office/drawing/2014/main" id="{4BF52F9D-6143-9644-B13E-D865F4DC3C13}"/>
              </a:ext>
            </a:extLst>
          </p:cNvPr>
          <p:cNvCxnSpPr>
            <a:cxnSpLocks noChangeShapeType="1"/>
            <a:stCxn id="28679" idx="7"/>
            <a:endCxn id="28680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5" name="AutoShape 13">
            <a:extLst>
              <a:ext uri="{FF2B5EF4-FFF2-40B4-BE49-F238E27FC236}">
                <a16:creationId xmlns:a16="http://schemas.microsoft.com/office/drawing/2014/main" id="{21F86734-2B9F-9740-804E-C6E755E4EC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6" name="AutoShape 14">
            <a:extLst>
              <a:ext uri="{FF2B5EF4-FFF2-40B4-BE49-F238E27FC236}">
                <a16:creationId xmlns:a16="http://schemas.microsoft.com/office/drawing/2014/main" id="{B470A4D0-79C1-584F-9F79-83C274139253}"/>
              </a:ext>
            </a:extLst>
          </p:cNvPr>
          <p:cNvCxnSpPr>
            <a:cxnSpLocks noChangeShapeType="1"/>
            <a:stCxn id="28679" idx="5"/>
            <a:endCxn id="28678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687" name="Oval 15">
            <a:extLst>
              <a:ext uri="{FF2B5EF4-FFF2-40B4-BE49-F238E27FC236}">
                <a16:creationId xmlns:a16="http://schemas.microsoft.com/office/drawing/2014/main" id="{92A3FF25-8E04-294B-A169-D4CE4B0D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8688" name="Oval 16">
            <a:extLst>
              <a:ext uri="{FF2B5EF4-FFF2-40B4-BE49-F238E27FC236}">
                <a16:creationId xmlns:a16="http://schemas.microsoft.com/office/drawing/2014/main" id="{50222326-FD51-7049-A6AF-F611890D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8689" name="Oval 17">
            <a:extLst>
              <a:ext uri="{FF2B5EF4-FFF2-40B4-BE49-F238E27FC236}">
                <a16:creationId xmlns:a16="http://schemas.microsoft.com/office/drawing/2014/main" id="{EC8E5E95-C5FF-AC4E-9572-A2C17C79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690" name="Oval 18">
            <a:extLst>
              <a:ext uri="{FF2B5EF4-FFF2-40B4-BE49-F238E27FC236}">
                <a16:creationId xmlns:a16="http://schemas.microsoft.com/office/drawing/2014/main" id="{5B9A5E4A-432A-4040-BAEC-59165F2A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8691" name="AutoShape 19">
            <a:extLst>
              <a:ext uri="{FF2B5EF4-FFF2-40B4-BE49-F238E27FC236}">
                <a16:creationId xmlns:a16="http://schemas.microsoft.com/office/drawing/2014/main" id="{2D9E0B76-8928-5049-B0B0-11F47A2623A7}"/>
              </a:ext>
            </a:extLst>
          </p:cNvPr>
          <p:cNvCxnSpPr>
            <a:cxnSpLocks noChangeShapeType="1"/>
            <a:stCxn id="28689" idx="5"/>
            <a:endCxn id="2868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92" name="AutoShape 20">
            <a:extLst>
              <a:ext uri="{FF2B5EF4-FFF2-40B4-BE49-F238E27FC236}">
                <a16:creationId xmlns:a16="http://schemas.microsoft.com/office/drawing/2014/main" id="{CA21AAB8-0024-5E4D-BF92-67D92939D4B9}"/>
              </a:ext>
            </a:extLst>
          </p:cNvPr>
          <p:cNvCxnSpPr>
            <a:cxnSpLocks noChangeShapeType="1"/>
            <a:stCxn id="28690" idx="6"/>
            <a:endCxn id="2868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93" name="AutoShape 21">
            <a:extLst>
              <a:ext uri="{FF2B5EF4-FFF2-40B4-BE49-F238E27FC236}">
                <a16:creationId xmlns:a16="http://schemas.microsoft.com/office/drawing/2014/main" id="{98050447-E21D-6E45-8668-5E8870317C2A}"/>
              </a:ext>
            </a:extLst>
          </p:cNvPr>
          <p:cNvCxnSpPr>
            <a:cxnSpLocks noChangeShapeType="1"/>
            <a:stCxn id="28689" idx="4"/>
            <a:endCxn id="2869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94" name="AutoShape 22">
            <a:extLst>
              <a:ext uri="{FF2B5EF4-FFF2-40B4-BE49-F238E27FC236}">
                <a16:creationId xmlns:a16="http://schemas.microsoft.com/office/drawing/2014/main" id="{2F7A3795-E43A-274E-9516-11F7CFEEADA3}"/>
              </a:ext>
            </a:extLst>
          </p:cNvPr>
          <p:cNvCxnSpPr>
            <a:cxnSpLocks noChangeShapeType="1"/>
            <a:stCxn id="28689" idx="6"/>
            <a:endCxn id="2868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95" name="AutoShape 23">
            <a:extLst>
              <a:ext uri="{FF2B5EF4-FFF2-40B4-BE49-F238E27FC236}">
                <a16:creationId xmlns:a16="http://schemas.microsoft.com/office/drawing/2014/main" id="{72A483E7-598C-2A49-8895-40343AB97D26}"/>
              </a:ext>
            </a:extLst>
          </p:cNvPr>
          <p:cNvCxnSpPr>
            <a:cxnSpLocks noChangeShapeType="1"/>
            <a:stCxn id="28678" idx="6"/>
            <a:endCxn id="2869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696" name="Text Box 24">
            <a:extLst>
              <a:ext uri="{FF2B5EF4-FFF2-40B4-BE49-F238E27FC236}">
                <a16:creationId xmlns:a16="http://schemas.microsoft.com/office/drawing/2014/main" id="{B50E0D89-52DB-2347-A91C-889094CD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28697" name="Oval 25">
            <a:extLst>
              <a:ext uri="{FF2B5EF4-FFF2-40B4-BE49-F238E27FC236}">
                <a16:creationId xmlns:a16="http://schemas.microsoft.com/office/drawing/2014/main" id="{F283E1F3-4A89-D344-9B32-B41FDD54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51BDC06E-95BE-7B49-8F71-84C630D0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010E88B6-2AD3-D84F-8ED9-86F2E153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2A3FF622-1B88-3749-96BE-620F630AD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F discovered</a:t>
            </a:r>
          </a:p>
        </p:txBody>
      </p:sp>
      <p:cxnSp>
        <p:nvCxnSpPr>
          <p:cNvPr id="28701" name="AutoShape 29">
            <a:extLst>
              <a:ext uri="{FF2B5EF4-FFF2-40B4-BE49-F238E27FC236}">
                <a16:creationId xmlns:a16="http://schemas.microsoft.com/office/drawing/2014/main" id="{589BE75E-BFED-774A-A6CA-C9D70418D0E9}"/>
              </a:ext>
            </a:extLst>
          </p:cNvPr>
          <p:cNvCxnSpPr>
            <a:cxnSpLocks noChangeShapeType="1"/>
            <a:stCxn id="28697" idx="4"/>
            <a:endCxn id="28678" idx="0"/>
          </p:cNvCxnSpPr>
          <p:nvPr/>
        </p:nvCxnSpPr>
        <p:spPr bwMode="auto">
          <a:xfrm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02" name="Text Box 30">
            <a:extLst>
              <a:ext uri="{FF2B5EF4-FFF2-40B4-BE49-F238E27FC236}">
                <a16:creationId xmlns:a16="http://schemas.microsoft.com/office/drawing/2014/main" id="{71CF9980-32CC-F645-8FB8-EB8B1216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5318CBFA-2E0B-FF4A-BF6E-B911503F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28704" name="Oval 32">
            <a:extLst>
              <a:ext uri="{FF2B5EF4-FFF2-40B4-BE49-F238E27FC236}">
                <a16:creationId xmlns:a16="http://schemas.microsoft.com/office/drawing/2014/main" id="{20ED129F-5718-9848-A195-01641D8F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D4510F5E-B08D-8B4C-8E41-D497C6AF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E3961556-8645-3BA2-191F-5F117A10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413153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>
            <a:extLst>
              <a:ext uri="{FF2B5EF4-FFF2-40B4-BE49-F238E27FC236}">
                <a16:creationId xmlns:a16="http://schemas.microsoft.com/office/drawing/2014/main" id="{1B5D6C49-0CFE-2F45-9F47-0F62C7E3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5646"/>
            <a:ext cx="10515600" cy="755651"/>
          </a:xfrm>
        </p:spPr>
        <p:txBody>
          <a:bodyPr/>
          <a:lstStyle/>
          <a:p>
            <a:r>
              <a:rPr lang="en-US" altLang="en-US" dirty="0"/>
              <a:t>Paths</a:t>
            </a:r>
          </a:p>
        </p:txBody>
      </p:sp>
      <p:sp>
        <p:nvSpPr>
          <p:cNvPr id="730115" name="Rectangle 3">
            <a:extLst>
              <a:ext uri="{FF2B5EF4-FFF2-40B4-BE49-F238E27FC236}">
                <a16:creationId xmlns:a16="http://schemas.microsoft.com/office/drawing/2014/main" id="{3A7CF956-0130-3F47-BD19-9C08EF9F8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1" y="1293811"/>
            <a:ext cx="9144000" cy="55626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path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A path from vertex </a:t>
            </a:r>
            <a:r>
              <a:rPr lang="en-US" altLang="en-US" i="1" dirty="0">
                <a:solidFill>
                  <a:srgbClr val="262626"/>
                </a:solidFill>
              </a:rPr>
              <a:t>a</a:t>
            </a:r>
            <a:r>
              <a:rPr lang="en-US" altLang="en-US" dirty="0">
                <a:solidFill>
                  <a:srgbClr val="262626"/>
                </a:solidFill>
              </a:rPr>
              <a:t> to </a:t>
            </a:r>
            <a:r>
              <a:rPr lang="en-US" altLang="en-US" i="1" dirty="0">
                <a:solidFill>
                  <a:srgbClr val="262626"/>
                </a:solidFill>
              </a:rPr>
              <a:t>b</a:t>
            </a:r>
            <a:r>
              <a:rPr lang="en-US" altLang="en-US" dirty="0">
                <a:solidFill>
                  <a:srgbClr val="262626"/>
                </a:solidFill>
              </a:rPr>
              <a:t> is a sequence of edges that can be followed starting from </a:t>
            </a:r>
            <a:r>
              <a:rPr lang="en-US" altLang="en-US" i="1" dirty="0">
                <a:solidFill>
                  <a:srgbClr val="262626"/>
                </a:solidFill>
              </a:rPr>
              <a:t>a</a:t>
            </a:r>
            <a:r>
              <a:rPr lang="en-US" altLang="en-US" dirty="0">
                <a:solidFill>
                  <a:srgbClr val="262626"/>
                </a:solidFill>
              </a:rPr>
              <a:t> to reach </a:t>
            </a:r>
            <a:r>
              <a:rPr lang="en-US" altLang="en-US" i="1" dirty="0">
                <a:solidFill>
                  <a:srgbClr val="262626"/>
                </a:solidFill>
              </a:rPr>
              <a:t>b</a:t>
            </a:r>
            <a:r>
              <a:rPr lang="en-US" altLang="en-US" dirty="0">
                <a:solidFill>
                  <a:srgbClr val="262626"/>
                </a:solidFill>
              </a:rPr>
              <a:t>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can be represented as vertices visited, or edges taken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example, one path from </a:t>
            </a:r>
            <a:r>
              <a:rPr lang="en-US" altLang="en-US" i="1" dirty="0">
                <a:solidFill>
                  <a:srgbClr val="404040"/>
                </a:solidFill>
              </a:rPr>
              <a:t>V</a:t>
            </a:r>
            <a:r>
              <a:rPr lang="en-US" altLang="en-US" dirty="0">
                <a:solidFill>
                  <a:srgbClr val="404040"/>
                </a:solidFill>
              </a:rPr>
              <a:t> to </a:t>
            </a:r>
            <a:r>
              <a:rPr lang="en-US" altLang="en-US" i="1" dirty="0">
                <a:solidFill>
                  <a:srgbClr val="404040"/>
                </a:solidFill>
              </a:rPr>
              <a:t>Z</a:t>
            </a:r>
            <a:r>
              <a:rPr lang="en-US" altLang="en-US" dirty="0">
                <a:solidFill>
                  <a:srgbClr val="404040"/>
                </a:solidFill>
              </a:rPr>
              <a:t>: {b, h} or {V, X, Z}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What are two paths from U to Y?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path length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Number of vertices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or edges contained in the path.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neighbor</a:t>
            </a:r>
            <a:r>
              <a:rPr lang="en-US" altLang="en-US" i="1" dirty="0">
                <a:solidFill>
                  <a:srgbClr val="00B050"/>
                </a:solidFill>
              </a:rPr>
              <a:t> </a:t>
            </a:r>
            <a:r>
              <a:rPr lang="en-US" altLang="en-US" dirty="0">
                <a:solidFill>
                  <a:srgbClr val="00B050"/>
                </a:solidFill>
              </a:rPr>
              <a:t>or </a:t>
            </a:r>
            <a:r>
              <a:rPr lang="en-US" altLang="en-US" b="1" dirty="0">
                <a:solidFill>
                  <a:srgbClr val="00B050"/>
                </a:solidFill>
              </a:rPr>
              <a:t>adjacent</a:t>
            </a:r>
            <a:r>
              <a:rPr lang="en-US" altLang="en-US" i="1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Two vertices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connected directly by an edge.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example: V and X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sp>
        <p:nvSpPr>
          <p:cNvPr id="730117" name="Freeform 5">
            <a:extLst>
              <a:ext uri="{FF2B5EF4-FFF2-40B4-BE49-F238E27FC236}">
                <a16:creationId xmlns:a16="http://schemas.microsoft.com/office/drawing/2014/main" id="{1FDEA014-F300-244C-BD9D-F23DD3BEC79B}"/>
              </a:ext>
            </a:extLst>
          </p:cNvPr>
          <p:cNvSpPr>
            <a:spLocks/>
          </p:cNvSpPr>
          <p:nvPr/>
        </p:nvSpPr>
        <p:spPr bwMode="auto">
          <a:xfrm>
            <a:off x="7789863" y="3635375"/>
            <a:ext cx="1395412" cy="1836738"/>
          </a:xfrm>
          <a:custGeom>
            <a:avLst/>
            <a:gdLst>
              <a:gd name="T0" fmla="*/ 468 w 989"/>
              <a:gd name="T1" fmla="*/ 0 h 1354"/>
              <a:gd name="T2" fmla="*/ 516 w 989"/>
              <a:gd name="T3" fmla="*/ 852 h 1354"/>
              <a:gd name="T4" fmla="*/ 930 w 989"/>
              <a:gd name="T5" fmla="*/ 1296 h 1354"/>
              <a:gd name="T6" fmla="*/ 870 w 989"/>
              <a:gd name="T7" fmla="*/ 504 h 1354"/>
              <a:gd name="T8" fmla="*/ 438 w 989"/>
              <a:gd name="T9" fmla="*/ 804 h 1354"/>
              <a:gd name="T10" fmla="*/ 0 w 989"/>
              <a:gd name="T11" fmla="*/ 480 h 13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9"/>
              <a:gd name="T19" fmla="*/ 0 h 1354"/>
              <a:gd name="T20" fmla="*/ 989 w 989"/>
              <a:gd name="T21" fmla="*/ 1354 h 13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9" h="1354">
                <a:moveTo>
                  <a:pt x="468" y="0"/>
                </a:moveTo>
                <a:cubicBezTo>
                  <a:pt x="475" y="142"/>
                  <a:pt x="439" y="636"/>
                  <a:pt x="516" y="852"/>
                </a:cubicBezTo>
                <a:cubicBezTo>
                  <a:pt x="593" y="1068"/>
                  <a:pt x="871" y="1354"/>
                  <a:pt x="930" y="1296"/>
                </a:cubicBezTo>
                <a:cubicBezTo>
                  <a:pt x="989" y="1238"/>
                  <a:pt x="952" y="586"/>
                  <a:pt x="870" y="504"/>
                </a:cubicBezTo>
                <a:cubicBezTo>
                  <a:pt x="788" y="422"/>
                  <a:pt x="583" y="808"/>
                  <a:pt x="438" y="804"/>
                </a:cubicBezTo>
                <a:cubicBezTo>
                  <a:pt x="293" y="800"/>
                  <a:pt x="91" y="547"/>
                  <a:pt x="0" y="48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0119" name="Freeform 7">
            <a:extLst>
              <a:ext uri="{FF2B5EF4-FFF2-40B4-BE49-F238E27FC236}">
                <a16:creationId xmlns:a16="http://schemas.microsoft.com/office/drawing/2014/main" id="{3D88106F-90F4-654E-B4B7-89EC619BB4A0}"/>
              </a:ext>
            </a:extLst>
          </p:cNvPr>
          <p:cNvSpPr>
            <a:spLocks/>
          </p:cNvSpPr>
          <p:nvPr/>
        </p:nvSpPr>
        <p:spPr bwMode="auto">
          <a:xfrm>
            <a:off x="8620125" y="3481388"/>
            <a:ext cx="1455738" cy="628650"/>
          </a:xfrm>
          <a:custGeom>
            <a:avLst/>
            <a:gdLst>
              <a:gd name="T0" fmla="*/ 0 w 1032"/>
              <a:gd name="T1" fmla="*/ 0 h 464"/>
              <a:gd name="T2" fmla="*/ 462 w 1032"/>
              <a:gd name="T3" fmla="*/ 396 h 464"/>
              <a:gd name="T4" fmla="*/ 1032 w 1032"/>
              <a:gd name="T5" fmla="*/ 408 h 464"/>
              <a:gd name="T6" fmla="*/ 0 60000 65536"/>
              <a:gd name="T7" fmla="*/ 0 60000 65536"/>
              <a:gd name="T8" fmla="*/ 0 60000 65536"/>
              <a:gd name="T9" fmla="*/ 0 w 1032"/>
              <a:gd name="T10" fmla="*/ 0 h 464"/>
              <a:gd name="T11" fmla="*/ 1032 w 1032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2" h="464">
                <a:moveTo>
                  <a:pt x="0" y="0"/>
                </a:moveTo>
                <a:cubicBezTo>
                  <a:pt x="77" y="66"/>
                  <a:pt x="290" y="328"/>
                  <a:pt x="462" y="396"/>
                </a:cubicBezTo>
                <a:cubicBezTo>
                  <a:pt x="634" y="464"/>
                  <a:pt x="913" y="406"/>
                  <a:pt x="1032" y="408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30144" name="Group 32">
            <a:extLst>
              <a:ext uri="{FF2B5EF4-FFF2-40B4-BE49-F238E27FC236}">
                <a16:creationId xmlns:a16="http://schemas.microsoft.com/office/drawing/2014/main" id="{F2390157-999D-8348-9897-BD6DAE6AE6E1}"/>
              </a:ext>
            </a:extLst>
          </p:cNvPr>
          <p:cNvGrpSpPr>
            <a:grpSpLocks/>
          </p:cNvGrpSpPr>
          <p:nvPr/>
        </p:nvGrpSpPr>
        <p:grpSpPr bwMode="auto">
          <a:xfrm>
            <a:off x="7375526" y="3171826"/>
            <a:ext cx="3114675" cy="2733675"/>
            <a:chOff x="3654" y="2022"/>
            <a:chExt cx="1962" cy="1722"/>
          </a:xfrm>
        </p:grpSpPr>
        <p:sp>
          <p:nvSpPr>
            <p:cNvPr id="730118" name="Text Box 6">
              <a:extLst>
                <a:ext uri="{FF2B5EF4-FFF2-40B4-BE49-F238E27FC236}">
                  <a16:creationId xmlns:a16="http://schemas.microsoft.com/office/drawing/2014/main" id="{4AC393B5-3AF4-164B-95E7-22C4B4861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" y="22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 baseline="-25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30120" name="Oval 8">
              <a:extLst>
                <a:ext uri="{FF2B5EF4-FFF2-40B4-BE49-F238E27FC236}">
                  <a16:creationId xmlns:a16="http://schemas.microsoft.com/office/drawing/2014/main" id="{35CB5E96-2984-E74D-A0DD-31622E94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X</a:t>
              </a:r>
            </a:p>
          </p:txBody>
        </p:sp>
        <p:sp>
          <p:nvSpPr>
            <p:cNvPr id="730121" name="Oval 9">
              <a:extLst>
                <a:ext uri="{FF2B5EF4-FFF2-40B4-BE49-F238E27FC236}">
                  <a16:creationId xmlns:a16="http://schemas.microsoft.com/office/drawing/2014/main" id="{4AB9108B-B496-A94D-BB96-80B8DA516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U</a:t>
              </a:r>
            </a:p>
          </p:txBody>
        </p:sp>
        <p:sp>
          <p:nvSpPr>
            <p:cNvPr id="730122" name="Oval 10">
              <a:extLst>
                <a:ext uri="{FF2B5EF4-FFF2-40B4-BE49-F238E27FC236}">
                  <a16:creationId xmlns:a16="http://schemas.microsoft.com/office/drawing/2014/main" id="{C134F7A6-802C-6645-A716-503105E1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22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V</a:t>
              </a:r>
            </a:p>
          </p:txBody>
        </p:sp>
        <p:sp>
          <p:nvSpPr>
            <p:cNvPr id="730123" name="Oval 11">
              <a:extLst>
                <a:ext uri="{FF2B5EF4-FFF2-40B4-BE49-F238E27FC236}">
                  <a16:creationId xmlns:a16="http://schemas.microsoft.com/office/drawing/2014/main" id="{C037E71A-0414-5E42-8D55-90238B46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3006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W</a:t>
              </a:r>
            </a:p>
          </p:txBody>
        </p:sp>
        <p:sp>
          <p:nvSpPr>
            <p:cNvPr id="730124" name="Oval 12">
              <a:extLst>
                <a:ext uri="{FF2B5EF4-FFF2-40B4-BE49-F238E27FC236}">
                  <a16:creationId xmlns:a16="http://schemas.microsoft.com/office/drawing/2014/main" id="{2C7B421E-1CBD-9F4D-A6EE-83195CC35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Z</a:t>
              </a:r>
            </a:p>
          </p:txBody>
        </p:sp>
        <p:cxnSp>
          <p:nvCxnSpPr>
            <p:cNvPr id="730125" name="AutoShape 13">
              <a:extLst>
                <a:ext uri="{FF2B5EF4-FFF2-40B4-BE49-F238E27FC236}">
                  <a16:creationId xmlns:a16="http://schemas.microsoft.com/office/drawing/2014/main" id="{887ECEF5-6B22-5A4E-A770-95E3D11A8212}"/>
                </a:ext>
              </a:extLst>
            </p:cNvPr>
            <p:cNvCxnSpPr>
              <a:cxnSpLocks noChangeShapeType="1"/>
              <a:stCxn id="730122" idx="3"/>
              <a:endCxn id="730121" idx="7"/>
            </p:cNvCxnSpPr>
            <p:nvPr/>
          </p:nvCxnSpPr>
          <p:spPr bwMode="auto">
            <a:xfrm flipH="1">
              <a:off x="3873" y="2237"/>
              <a:ext cx="330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26" name="AutoShape 14">
              <a:extLst>
                <a:ext uri="{FF2B5EF4-FFF2-40B4-BE49-F238E27FC236}">
                  <a16:creationId xmlns:a16="http://schemas.microsoft.com/office/drawing/2014/main" id="{C0A2B705-3C1A-6A43-AFD3-E7E817EC8A62}"/>
                </a:ext>
              </a:extLst>
            </p:cNvPr>
            <p:cNvCxnSpPr>
              <a:cxnSpLocks noChangeShapeType="1"/>
              <a:stCxn id="730123" idx="1"/>
              <a:endCxn id="730121" idx="5"/>
            </p:cNvCxnSpPr>
            <p:nvPr/>
          </p:nvCxnSpPr>
          <p:spPr bwMode="auto">
            <a:xfrm flipH="1" flipV="1">
              <a:off x="3873" y="2729"/>
              <a:ext cx="330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27" name="AutoShape 15">
              <a:extLst>
                <a:ext uri="{FF2B5EF4-FFF2-40B4-BE49-F238E27FC236}">
                  <a16:creationId xmlns:a16="http://schemas.microsoft.com/office/drawing/2014/main" id="{3522B10C-6211-F046-ACB3-40607C9C42EE}"/>
                </a:ext>
              </a:extLst>
            </p:cNvPr>
            <p:cNvCxnSpPr>
              <a:cxnSpLocks noChangeShapeType="1"/>
              <a:stCxn id="730123" idx="7"/>
              <a:endCxn id="730120" idx="3"/>
            </p:cNvCxnSpPr>
            <p:nvPr/>
          </p:nvCxnSpPr>
          <p:spPr bwMode="auto">
            <a:xfrm flipV="1">
              <a:off x="4384" y="2729"/>
              <a:ext cx="331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28" name="AutoShape 16">
              <a:extLst>
                <a:ext uri="{FF2B5EF4-FFF2-40B4-BE49-F238E27FC236}">
                  <a16:creationId xmlns:a16="http://schemas.microsoft.com/office/drawing/2014/main" id="{95E56022-2F32-0149-87FE-0B6FED6E3B78}"/>
                </a:ext>
              </a:extLst>
            </p:cNvPr>
            <p:cNvCxnSpPr>
              <a:cxnSpLocks noChangeShapeType="1"/>
              <a:stCxn id="730120" idx="6"/>
              <a:endCxn id="730124" idx="2"/>
            </p:cNvCxnSpPr>
            <p:nvPr/>
          </p:nvCxnSpPr>
          <p:spPr bwMode="auto">
            <a:xfrm>
              <a:off x="4939" y="2637"/>
              <a:ext cx="41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29" name="AutoShape 17">
              <a:extLst>
                <a:ext uri="{FF2B5EF4-FFF2-40B4-BE49-F238E27FC236}">
                  <a16:creationId xmlns:a16="http://schemas.microsoft.com/office/drawing/2014/main" id="{69191118-0818-A543-A8E9-5DA335F4332E}"/>
                </a:ext>
              </a:extLst>
            </p:cNvPr>
            <p:cNvCxnSpPr>
              <a:cxnSpLocks noChangeShapeType="1"/>
              <a:stCxn id="730122" idx="5"/>
              <a:endCxn id="730120" idx="1"/>
            </p:cNvCxnSpPr>
            <p:nvPr/>
          </p:nvCxnSpPr>
          <p:spPr bwMode="auto">
            <a:xfrm>
              <a:off x="4384" y="2237"/>
              <a:ext cx="331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30" name="AutoShape 18">
              <a:extLst>
                <a:ext uri="{FF2B5EF4-FFF2-40B4-BE49-F238E27FC236}">
                  <a16:creationId xmlns:a16="http://schemas.microsoft.com/office/drawing/2014/main" id="{11176D45-6B92-5F44-BC4E-AE4CF0894159}"/>
                </a:ext>
              </a:extLst>
            </p:cNvPr>
            <p:cNvCxnSpPr>
              <a:cxnSpLocks noChangeShapeType="1"/>
              <a:stCxn id="730122" idx="4"/>
              <a:endCxn id="730123" idx="0"/>
            </p:cNvCxnSpPr>
            <p:nvPr/>
          </p:nvCxnSpPr>
          <p:spPr bwMode="auto">
            <a:xfrm>
              <a:off x="4294" y="2273"/>
              <a:ext cx="0" cy="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0131" name="Oval 19">
              <a:extLst>
                <a:ext uri="{FF2B5EF4-FFF2-40B4-BE49-F238E27FC236}">
                  <a16:creationId xmlns:a16="http://schemas.microsoft.com/office/drawing/2014/main" id="{F9604EB9-4BED-2247-A715-D76AE361F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3498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Y</a:t>
              </a:r>
            </a:p>
          </p:txBody>
        </p:sp>
        <p:cxnSp>
          <p:nvCxnSpPr>
            <p:cNvPr id="730132" name="AutoShape 20">
              <a:extLst>
                <a:ext uri="{FF2B5EF4-FFF2-40B4-BE49-F238E27FC236}">
                  <a16:creationId xmlns:a16="http://schemas.microsoft.com/office/drawing/2014/main" id="{4DBE998E-85D0-554D-8DB3-27EC8BE4CAC7}"/>
                </a:ext>
              </a:extLst>
            </p:cNvPr>
            <p:cNvCxnSpPr>
              <a:cxnSpLocks noChangeShapeType="1"/>
              <a:stCxn id="730123" idx="5"/>
              <a:endCxn id="730131" idx="1"/>
            </p:cNvCxnSpPr>
            <p:nvPr/>
          </p:nvCxnSpPr>
          <p:spPr bwMode="auto">
            <a:xfrm>
              <a:off x="4384" y="3221"/>
              <a:ext cx="336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0133" name="AutoShape 21">
              <a:extLst>
                <a:ext uri="{FF2B5EF4-FFF2-40B4-BE49-F238E27FC236}">
                  <a16:creationId xmlns:a16="http://schemas.microsoft.com/office/drawing/2014/main" id="{FF5456BA-CA69-4C47-9D80-3D82983240A4}"/>
                </a:ext>
              </a:extLst>
            </p:cNvPr>
            <p:cNvCxnSpPr>
              <a:cxnSpLocks noChangeShapeType="1"/>
              <a:stCxn id="730120" idx="4"/>
              <a:endCxn id="730131" idx="0"/>
            </p:cNvCxnSpPr>
            <p:nvPr/>
          </p:nvCxnSpPr>
          <p:spPr bwMode="auto">
            <a:xfrm>
              <a:off x="4806" y="2765"/>
              <a:ext cx="5" cy="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0134" name="Text Box 22">
              <a:extLst>
                <a:ext uri="{FF2B5EF4-FFF2-40B4-BE49-F238E27FC236}">
                  <a16:creationId xmlns:a16="http://schemas.microsoft.com/office/drawing/2014/main" id="{D0C82BF6-81E9-FE46-9929-14F4A9AD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" y="215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</a:t>
              </a:r>
            </a:p>
          </p:txBody>
        </p:sp>
        <p:sp>
          <p:nvSpPr>
            <p:cNvPr id="730135" name="Text Box 23">
              <a:extLst>
                <a:ext uri="{FF2B5EF4-FFF2-40B4-BE49-F238E27FC236}">
                  <a16:creationId xmlns:a16="http://schemas.microsoft.com/office/drawing/2014/main" id="{C40F033D-BB8E-7F46-8FFD-30CF5144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" y="2765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730136" name="Text Box 24">
              <a:extLst>
                <a:ext uri="{FF2B5EF4-FFF2-40B4-BE49-F238E27FC236}">
                  <a16:creationId xmlns:a16="http://schemas.microsoft.com/office/drawing/2014/main" id="{B4555B1E-A82A-E04F-8FA7-423B784DD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2145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730137" name="Text Box 25">
              <a:extLst>
                <a:ext uri="{FF2B5EF4-FFF2-40B4-BE49-F238E27FC236}">
                  <a16:creationId xmlns:a16="http://schemas.microsoft.com/office/drawing/2014/main" id="{67550B67-33C9-4944-BEA7-2E2C7E0E9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" y="2801"/>
              <a:ext cx="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730138" name="Text Box 26">
              <a:extLst>
                <a:ext uri="{FF2B5EF4-FFF2-40B4-BE49-F238E27FC236}">
                  <a16:creationId xmlns:a16="http://schemas.microsoft.com/office/drawing/2014/main" id="{207D14CC-D755-B443-9057-A5676CE12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432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d</a:t>
              </a:r>
            </a:p>
          </p:txBody>
        </p:sp>
        <p:sp>
          <p:nvSpPr>
            <p:cNvPr id="730139" name="Text Box 27">
              <a:extLst>
                <a:ext uri="{FF2B5EF4-FFF2-40B4-BE49-F238E27FC236}">
                  <a16:creationId xmlns:a16="http://schemas.microsoft.com/office/drawing/2014/main" id="{9171A9D4-0246-3240-A896-F11C015FD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" y="3339"/>
              <a:ext cx="1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730140" name="Text Box 28">
              <a:extLst>
                <a:ext uri="{FF2B5EF4-FFF2-40B4-BE49-F238E27FC236}">
                  <a16:creationId xmlns:a16="http://schemas.microsoft.com/office/drawing/2014/main" id="{AA3D08EF-5FDC-7944-9F34-01363685F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3037"/>
              <a:ext cx="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730141" name="Text Box 29">
              <a:extLst>
                <a:ext uri="{FF2B5EF4-FFF2-40B4-BE49-F238E27FC236}">
                  <a16:creationId xmlns:a16="http://schemas.microsoft.com/office/drawing/2014/main" id="{06B10FB9-D6F3-2046-9AD3-4EF9C930E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" y="2637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730142" name="Text Box 30">
              <a:extLst>
                <a:ext uri="{FF2B5EF4-FFF2-40B4-BE49-F238E27FC236}">
                  <a16:creationId xmlns:a16="http://schemas.microsoft.com/office/drawing/2014/main" id="{70D2BC77-CAEB-C54A-A8CA-B1F192929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" y="2637"/>
              <a:ext cx="25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 baseline="-2500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7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7" grpId="0" animBg="1"/>
      <p:bldP spid="7301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2FE9FC0C-D56B-AF47-9E9A-CDA4BF1D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I F 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A458D7B7-401A-3B40-9B3E-4532570A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30726" name="Oval 6">
            <a:extLst>
              <a:ext uri="{FF2B5EF4-FFF2-40B4-BE49-F238E27FC236}">
                <a16:creationId xmlns:a16="http://schemas.microsoft.com/office/drawing/2014/main" id="{599B8558-0AC6-B44D-9489-706B9483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0727" name="Oval 7">
            <a:extLst>
              <a:ext uri="{FF2B5EF4-FFF2-40B4-BE49-F238E27FC236}">
                <a16:creationId xmlns:a16="http://schemas.microsoft.com/office/drawing/2014/main" id="{6DFD3009-695F-624E-82C1-44698D3B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0728" name="Oval 8">
            <a:extLst>
              <a:ext uri="{FF2B5EF4-FFF2-40B4-BE49-F238E27FC236}">
                <a16:creationId xmlns:a16="http://schemas.microsoft.com/office/drawing/2014/main" id="{823F7D56-7ED6-C141-A358-7BAF6460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0729" name="AutoShape 9">
            <a:extLst>
              <a:ext uri="{FF2B5EF4-FFF2-40B4-BE49-F238E27FC236}">
                <a16:creationId xmlns:a16="http://schemas.microsoft.com/office/drawing/2014/main" id="{6E43814D-ADB3-F041-8D99-CD523EEA0F73}"/>
              </a:ext>
            </a:extLst>
          </p:cNvPr>
          <p:cNvCxnSpPr>
            <a:cxnSpLocks noChangeShapeType="1"/>
            <a:endCxn id="3072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0" name="AutoShape 10">
            <a:extLst>
              <a:ext uri="{FF2B5EF4-FFF2-40B4-BE49-F238E27FC236}">
                <a16:creationId xmlns:a16="http://schemas.microsoft.com/office/drawing/2014/main" id="{92BD4215-3E6E-C440-B76C-E0741A58DF40}"/>
              </a:ext>
            </a:extLst>
          </p:cNvPr>
          <p:cNvCxnSpPr>
            <a:cxnSpLocks noChangeShapeType="1"/>
            <a:stCxn id="30726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1" name="AutoShape 11">
            <a:extLst>
              <a:ext uri="{FF2B5EF4-FFF2-40B4-BE49-F238E27FC236}">
                <a16:creationId xmlns:a16="http://schemas.microsoft.com/office/drawing/2014/main" id="{20977BF9-BAE3-BF41-AC87-5F082E87DC1E}"/>
              </a:ext>
            </a:extLst>
          </p:cNvPr>
          <p:cNvCxnSpPr>
            <a:cxnSpLocks noChangeShapeType="1"/>
            <a:stCxn id="30728" idx="6"/>
            <a:endCxn id="30726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2" name="AutoShape 12">
            <a:extLst>
              <a:ext uri="{FF2B5EF4-FFF2-40B4-BE49-F238E27FC236}">
                <a16:creationId xmlns:a16="http://schemas.microsoft.com/office/drawing/2014/main" id="{8277F46C-38E0-BE4B-B03F-0A1FFCC4F977}"/>
              </a:ext>
            </a:extLst>
          </p:cNvPr>
          <p:cNvCxnSpPr>
            <a:cxnSpLocks noChangeShapeType="1"/>
            <a:stCxn id="30727" idx="7"/>
            <a:endCxn id="3072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3" name="AutoShape 13">
            <a:extLst>
              <a:ext uri="{FF2B5EF4-FFF2-40B4-BE49-F238E27FC236}">
                <a16:creationId xmlns:a16="http://schemas.microsoft.com/office/drawing/2014/main" id="{EC7434EA-58FB-B548-8699-24678239CF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34" name="AutoShape 14">
            <a:extLst>
              <a:ext uri="{FF2B5EF4-FFF2-40B4-BE49-F238E27FC236}">
                <a16:creationId xmlns:a16="http://schemas.microsoft.com/office/drawing/2014/main" id="{4768B657-03C4-2841-8C5F-FC78BAC8B6BD}"/>
              </a:ext>
            </a:extLst>
          </p:cNvPr>
          <p:cNvCxnSpPr>
            <a:cxnSpLocks noChangeShapeType="1"/>
            <a:stCxn id="30727" idx="5"/>
            <a:endCxn id="30726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35" name="Oval 15">
            <a:extLst>
              <a:ext uri="{FF2B5EF4-FFF2-40B4-BE49-F238E27FC236}">
                <a16:creationId xmlns:a16="http://schemas.microsoft.com/office/drawing/2014/main" id="{C1920531-3CF8-E04A-9A9F-462DF395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0736" name="Oval 16">
            <a:extLst>
              <a:ext uri="{FF2B5EF4-FFF2-40B4-BE49-F238E27FC236}">
                <a16:creationId xmlns:a16="http://schemas.microsoft.com/office/drawing/2014/main" id="{3F98A494-B9CD-324B-BF38-770A150E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0737" name="Oval 17">
            <a:extLst>
              <a:ext uri="{FF2B5EF4-FFF2-40B4-BE49-F238E27FC236}">
                <a16:creationId xmlns:a16="http://schemas.microsoft.com/office/drawing/2014/main" id="{4B6D9DF5-AD96-7C48-9351-7AC5ACC4B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8" name="Oval 18">
            <a:extLst>
              <a:ext uri="{FF2B5EF4-FFF2-40B4-BE49-F238E27FC236}">
                <a16:creationId xmlns:a16="http://schemas.microsoft.com/office/drawing/2014/main" id="{90CAC9C0-E4F8-4C4D-83D3-173EDBE8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0739" name="AutoShape 19">
            <a:extLst>
              <a:ext uri="{FF2B5EF4-FFF2-40B4-BE49-F238E27FC236}">
                <a16:creationId xmlns:a16="http://schemas.microsoft.com/office/drawing/2014/main" id="{A49E8ADC-663E-1841-87EB-30B4D57E8AAA}"/>
              </a:ext>
            </a:extLst>
          </p:cNvPr>
          <p:cNvCxnSpPr>
            <a:cxnSpLocks noChangeShapeType="1"/>
            <a:stCxn id="30737" idx="5"/>
            <a:endCxn id="3073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0" name="AutoShape 20">
            <a:extLst>
              <a:ext uri="{FF2B5EF4-FFF2-40B4-BE49-F238E27FC236}">
                <a16:creationId xmlns:a16="http://schemas.microsoft.com/office/drawing/2014/main" id="{81ABD985-1E51-9148-8C8D-EF89194078E6}"/>
              </a:ext>
            </a:extLst>
          </p:cNvPr>
          <p:cNvCxnSpPr>
            <a:cxnSpLocks noChangeShapeType="1"/>
            <a:stCxn id="30738" idx="6"/>
            <a:endCxn id="3073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1" name="AutoShape 21">
            <a:extLst>
              <a:ext uri="{FF2B5EF4-FFF2-40B4-BE49-F238E27FC236}">
                <a16:creationId xmlns:a16="http://schemas.microsoft.com/office/drawing/2014/main" id="{B0776513-77EF-1447-8FF7-883A7B5D33F7}"/>
              </a:ext>
            </a:extLst>
          </p:cNvPr>
          <p:cNvCxnSpPr>
            <a:cxnSpLocks noChangeShapeType="1"/>
            <a:stCxn id="30737" idx="4"/>
            <a:endCxn id="3073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2" name="AutoShape 22">
            <a:extLst>
              <a:ext uri="{FF2B5EF4-FFF2-40B4-BE49-F238E27FC236}">
                <a16:creationId xmlns:a16="http://schemas.microsoft.com/office/drawing/2014/main" id="{06F6FB24-950D-AA4A-81AF-6F2483BB84F7}"/>
              </a:ext>
            </a:extLst>
          </p:cNvPr>
          <p:cNvCxnSpPr>
            <a:cxnSpLocks noChangeShapeType="1"/>
            <a:stCxn id="30737" idx="6"/>
            <a:endCxn id="3073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3" name="AutoShape 23">
            <a:extLst>
              <a:ext uri="{FF2B5EF4-FFF2-40B4-BE49-F238E27FC236}">
                <a16:creationId xmlns:a16="http://schemas.microsoft.com/office/drawing/2014/main" id="{B6900EC2-28B7-CE4B-AF04-EB7A305F7301}"/>
              </a:ext>
            </a:extLst>
          </p:cNvPr>
          <p:cNvCxnSpPr>
            <a:cxnSpLocks noChangeShapeType="1"/>
            <a:stCxn id="30726" idx="6"/>
            <a:endCxn id="3073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44" name="Text Box 24">
            <a:extLst>
              <a:ext uri="{FF2B5EF4-FFF2-40B4-BE49-F238E27FC236}">
                <a16:creationId xmlns:a16="http://schemas.microsoft.com/office/drawing/2014/main" id="{4DE10465-B544-9B4C-96FF-519A307A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30745" name="Oval 25">
            <a:extLst>
              <a:ext uri="{FF2B5EF4-FFF2-40B4-BE49-F238E27FC236}">
                <a16:creationId xmlns:a16="http://schemas.microsoft.com/office/drawing/2014/main" id="{E19A394B-15C6-334F-A513-D32F2728E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B4140DEE-192E-B247-A607-D8F39891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1E469B42-510F-AC45-981C-BFDBF1AB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6B1F8179-68B5-2A46-8687-6C95DAE8C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B</a:t>
            </a:r>
          </a:p>
        </p:txBody>
      </p:sp>
      <p:cxnSp>
        <p:nvCxnSpPr>
          <p:cNvPr id="30749" name="AutoShape 29">
            <a:extLst>
              <a:ext uri="{FF2B5EF4-FFF2-40B4-BE49-F238E27FC236}">
                <a16:creationId xmlns:a16="http://schemas.microsoft.com/office/drawing/2014/main" id="{6B304D65-8AEA-B64C-8C88-F1BEC6B9F81F}"/>
              </a:ext>
            </a:extLst>
          </p:cNvPr>
          <p:cNvCxnSpPr>
            <a:cxnSpLocks noChangeShapeType="1"/>
            <a:stCxn id="30745" idx="2"/>
          </p:cNvCxnSpPr>
          <p:nvPr/>
        </p:nvCxnSpPr>
        <p:spPr bwMode="auto">
          <a:xfrm flipH="1"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0" name="AutoShape 30">
            <a:extLst>
              <a:ext uri="{FF2B5EF4-FFF2-40B4-BE49-F238E27FC236}">
                <a16:creationId xmlns:a16="http://schemas.microsoft.com/office/drawing/2014/main" id="{B8DEBF03-7743-6B48-BC18-69550D12AEAE}"/>
              </a:ext>
            </a:extLst>
          </p:cNvPr>
          <p:cNvCxnSpPr>
            <a:cxnSpLocks noChangeShapeType="1"/>
            <a:stCxn id="30745" idx="4"/>
            <a:endCxn id="30726" idx="0"/>
          </p:cNvCxnSpPr>
          <p:nvPr/>
        </p:nvCxnSpPr>
        <p:spPr bwMode="auto">
          <a:xfrm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51" name="Text Box 31">
            <a:extLst>
              <a:ext uri="{FF2B5EF4-FFF2-40B4-BE49-F238E27FC236}">
                <a16:creationId xmlns:a16="http://schemas.microsoft.com/office/drawing/2014/main" id="{32646DE9-AFCB-6342-8F22-4220AA69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C4AB7273-B0AB-634B-8EA5-FD40F871D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0753" name="Oval 33">
            <a:extLst>
              <a:ext uri="{FF2B5EF4-FFF2-40B4-BE49-F238E27FC236}">
                <a16:creationId xmlns:a16="http://schemas.microsoft.com/office/drawing/2014/main" id="{B98E6F3C-E1A6-9A43-B412-4AB87B94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802D4D43-2E4E-9949-AF5E-E692DBB4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1028F1DF-2BB3-1B30-B1D5-5D2E6ECE3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37294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>
            <a:extLst>
              <a:ext uri="{FF2B5EF4-FFF2-40B4-BE49-F238E27FC236}">
                <a16:creationId xmlns:a16="http://schemas.microsoft.com/office/drawing/2014/main" id="{DFBE8BA8-E792-8B45-8747-62094F0F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I F 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2DE998DE-0706-184E-887E-19C2E307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32774" name="Oval 6">
            <a:extLst>
              <a:ext uri="{FF2B5EF4-FFF2-40B4-BE49-F238E27FC236}">
                <a16:creationId xmlns:a16="http://schemas.microsoft.com/office/drawing/2014/main" id="{D6F2C2B3-1E4F-BE4A-BAEB-933148F1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2775" name="Oval 7">
            <a:extLst>
              <a:ext uri="{FF2B5EF4-FFF2-40B4-BE49-F238E27FC236}">
                <a16:creationId xmlns:a16="http://schemas.microsoft.com/office/drawing/2014/main" id="{E9581BC9-ABA0-3D49-8FD8-97887A3D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2776" name="Oval 8">
            <a:extLst>
              <a:ext uri="{FF2B5EF4-FFF2-40B4-BE49-F238E27FC236}">
                <a16:creationId xmlns:a16="http://schemas.microsoft.com/office/drawing/2014/main" id="{8839955E-31BD-0B4E-9EFA-9DDB20F6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2777" name="AutoShape 9">
            <a:extLst>
              <a:ext uri="{FF2B5EF4-FFF2-40B4-BE49-F238E27FC236}">
                <a16:creationId xmlns:a16="http://schemas.microsoft.com/office/drawing/2014/main" id="{AA807B0D-444F-794B-A929-2085E285B9EC}"/>
              </a:ext>
            </a:extLst>
          </p:cNvPr>
          <p:cNvCxnSpPr>
            <a:cxnSpLocks noChangeShapeType="1"/>
            <a:endCxn id="3277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78" name="AutoShape 10">
            <a:extLst>
              <a:ext uri="{FF2B5EF4-FFF2-40B4-BE49-F238E27FC236}">
                <a16:creationId xmlns:a16="http://schemas.microsoft.com/office/drawing/2014/main" id="{427D4976-F7A6-0241-83B0-AA74B9981502}"/>
              </a:ext>
            </a:extLst>
          </p:cNvPr>
          <p:cNvCxnSpPr>
            <a:cxnSpLocks noChangeShapeType="1"/>
            <a:stCxn id="32774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79" name="AutoShape 11">
            <a:extLst>
              <a:ext uri="{FF2B5EF4-FFF2-40B4-BE49-F238E27FC236}">
                <a16:creationId xmlns:a16="http://schemas.microsoft.com/office/drawing/2014/main" id="{152B7104-BC2A-C845-894D-820AC1A4E0E7}"/>
              </a:ext>
            </a:extLst>
          </p:cNvPr>
          <p:cNvCxnSpPr>
            <a:cxnSpLocks noChangeShapeType="1"/>
            <a:stCxn id="32776" idx="6"/>
            <a:endCxn id="32774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0" name="AutoShape 12">
            <a:extLst>
              <a:ext uri="{FF2B5EF4-FFF2-40B4-BE49-F238E27FC236}">
                <a16:creationId xmlns:a16="http://schemas.microsoft.com/office/drawing/2014/main" id="{24E3BFF8-12D8-8D4D-86E3-42D8649E30DA}"/>
              </a:ext>
            </a:extLst>
          </p:cNvPr>
          <p:cNvCxnSpPr>
            <a:cxnSpLocks noChangeShapeType="1"/>
            <a:stCxn id="32775" idx="7"/>
            <a:endCxn id="3277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1" name="AutoShape 13">
            <a:extLst>
              <a:ext uri="{FF2B5EF4-FFF2-40B4-BE49-F238E27FC236}">
                <a16:creationId xmlns:a16="http://schemas.microsoft.com/office/drawing/2014/main" id="{82F1D6BF-CAC7-7D40-BDA5-4B84007AB7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2" name="AutoShape 14">
            <a:extLst>
              <a:ext uri="{FF2B5EF4-FFF2-40B4-BE49-F238E27FC236}">
                <a16:creationId xmlns:a16="http://schemas.microsoft.com/office/drawing/2014/main" id="{4E1C15C6-A107-1E4F-9876-98597C537E5A}"/>
              </a:ext>
            </a:extLst>
          </p:cNvPr>
          <p:cNvCxnSpPr>
            <a:cxnSpLocks noChangeShapeType="1"/>
            <a:stCxn id="32775" idx="5"/>
            <a:endCxn id="32774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83" name="Oval 15">
            <a:extLst>
              <a:ext uri="{FF2B5EF4-FFF2-40B4-BE49-F238E27FC236}">
                <a16:creationId xmlns:a16="http://schemas.microsoft.com/office/drawing/2014/main" id="{0A5BC673-5247-FA42-A080-66A83F0F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2784" name="Oval 16">
            <a:extLst>
              <a:ext uri="{FF2B5EF4-FFF2-40B4-BE49-F238E27FC236}">
                <a16:creationId xmlns:a16="http://schemas.microsoft.com/office/drawing/2014/main" id="{C27CEBFC-5740-D64A-8C71-CF47B93B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785" name="Oval 17">
            <a:extLst>
              <a:ext uri="{FF2B5EF4-FFF2-40B4-BE49-F238E27FC236}">
                <a16:creationId xmlns:a16="http://schemas.microsoft.com/office/drawing/2014/main" id="{0F637781-4C8E-C145-9C67-98203399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786" name="Oval 18">
            <a:extLst>
              <a:ext uri="{FF2B5EF4-FFF2-40B4-BE49-F238E27FC236}">
                <a16:creationId xmlns:a16="http://schemas.microsoft.com/office/drawing/2014/main" id="{6A260DB7-B9DA-BC48-A71D-AB52889B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2787" name="AutoShape 19">
            <a:extLst>
              <a:ext uri="{FF2B5EF4-FFF2-40B4-BE49-F238E27FC236}">
                <a16:creationId xmlns:a16="http://schemas.microsoft.com/office/drawing/2014/main" id="{B5C8AE3D-11D5-DA49-B94C-54A6FD588E93}"/>
              </a:ext>
            </a:extLst>
          </p:cNvPr>
          <p:cNvCxnSpPr>
            <a:cxnSpLocks noChangeShapeType="1"/>
            <a:stCxn id="32785" idx="5"/>
            <a:endCxn id="3278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8" name="AutoShape 20">
            <a:extLst>
              <a:ext uri="{FF2B5EF4-FFF2-40B4-BE49-F238E27FC236}">
                <a16:creationId xmlns:a16="http://schemas.microsoft.com/office/drawing/2014/main" id="{B32BD902-A111-D346-982E-E2EFE53C8979}"/>
              </a:ext>
            </a:extLst>
          </p:cNvPr>
          <p:cNvCxnSpPr>
            <a:cxnSpLocks noChangeShapeType="1"/>
            <a:stCxn id="32786" idx="6"/>
            <a:endCxn id="3278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9" name="AutoShape 21">
            <a:extLst>
              <a:ext uri="{FF2B5EF4-FFF2-40B4-BE49-F238E27FC236}">
                <a16:creationId xmlns:a16="http://schemas.microsoft.com/office/drawing/2014/main" id="{124573CA-0650-7443-A0AB-87A1F8D1EE80}"/>
              </a:ext>
            </a:extLst>
          </p:cNvPr>
          <p:cNvCxnSpPr>
            <a:cxnSpLocks noChangeShapeType="1"/>
            <a:stCxn id="32785" idx="4"/>
            <a:endCxn id="3278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0" name="AutoShape 22">
            <a:extLst>
              <a:ext uri="{FF2B5EF4-FFF2-40B4-BE49-F238E27FC236}">
                <a16:creationId xmlns:a16="http://schemas.microsoft.com/office/drawing/2014/main" id="{E5F10DF4-0598-3947-908A-728919A1882F}"/>
              </a:ext>
            </a:extLst>
          </p:cNvPr>
          <p:cNvCxnSpPr>
            <a:cxnSpLocks noChangeShapeType="1"/>
            <a:stCxn id="32785" idx="6"/>
            <a:endCxn id="3278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1" name="AutoShape 23">
            <a:extLst>
              <a:ext uri="{FF2B5EF4-FFF2-40B4-BE49-F238E27FC236}">
                <a16:creationId xmlns:a16="http://schemas.microsoft.com/office/drawing/2014/main" id="{1B8CEE7B-8A40-9944-A4FC-D0565A11E72B}"/>
              </a:ext>
            </a:extLst>
          </p:cNvPr>
          <p:cNvCxnSpPr>
            <a:cxnSpLocks noChangeShapeType="1"/>
            <a:stCxn id="32774" idx="6"/>
            <a:endCxn id="3278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92" name="Text Box 24">
            <a:extLst>
              <a:ext uri="{FF2B5EF4-FFF2-40B4-BE49-F238E27FC236}">
                <a16:creationId xmlns:a16="http://schemas.microsoft.com/office/drawing/2014/main" id="{E436E13D-8B4F-1149-9CA6-F6C631BB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32793" name="Oval 25">
            <a:extLst>
              <a:ext uri="{FF2B5EF4-FFF2-40B4-BE49-F238E27FC236}">
                <a16:creationId xmlns:a16="http://schemas.microsoft.com/office/drawing/2014/main" id="{77DE8DAC-7257-7641-9BF1-4458E561A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91A5FFF6-4CD0-A945-8B8C-C292238C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95" name="Text Box 27">
            <a:extLst>
              <a:ext uri="{FF2B5EF4-FFF2-40B4-BE49-F238E27FC236}">
                <a16:creationId xmlns:a16="http://schemas.microsoft.com/office/drawing/2014/main" id="{2CBBB504-7432-7E4E-81C9-AB160C78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75C8CF4D-84A2-A44C-A220-96138EEE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A already discovered</a:t>
            </a:r>
          </a:p>
        </p:txBody>
      </p:sp>
      <p:cxnSp>
        <p:nvCxnSpPr>
          <p:cNvPr id="32797" name="AutoShape 29">
            <a:extLst>
              <a:ext uri="{FF2B5EF4-FFF2-40B4-BE49-F238E27FC236}">
                <a16:creationId xmlns:a16="http://schemas.microsoft.com/office/drawing/2014/main" id="{AA9E255B-9816-CC46-906E-0EC4A9C4B0D4}"/>
              </a:ext>
            </a:extLst>
          </p:cNvPr>
          <p:cNvCxnSpPr>
            <a:cxnSpLocks noChangeShapeType="1"/>
            <a:stCxn id="32793" idx="4"/>
            <a:endCxn id="32774" idx="0"/>
          </p:cNvCxnSpPr>
          <p:nvPr/>
        </p:nvCxnSpPr>
        <p:spPr bwMode="auto">
          <a:xfrm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98" name="AutoShape 30">
            <a:extLst>
              <a:ext uri="{FF2B5EF4-FFF2-40B4-BE49-F238E27FC236}">
                <a16:creationId xmlns:a16="http://schemas.microsoft.com/office/drawing/2014/main" id="{AAB550F7-7BA2-7F47-9545-76A4BFDD6C63}"/>
              </a:ext>
            </a:extLst>
          </p:cNvPr>
          <p:cNvCxnSpPr>
            <a:cxnSpLocks noChangeShapeType="1"/>
            <a:stCxn id="32793" idx="2"/>
          </p:cNvCxnSpPr>
          <p:nvPr/>
        </p:nvCxnSpPr>
        <p:spPr bwMode="auto">
          <a:xfrm flipH="1">
            <a:off x="3317876" y="1658938"/>
            <a:ext cx="2519363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99" name="Text Box 31">
            <a:extLst>
              <a:ext uri="{FF2B5EF4-FFF2-40B4-BE49-F238E27FC236}">
                <a16:creationId xmlns:a16="http://schemas.microsoft.com/office/drawing/2014/main" id="{E50678FA-B63E-5F48-9663-B2DE248C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2800" name="Text Box 32">
            <a:extLst>
              <a:ext uri="{FF2B5EF4-FFF2-40B4-BE49-F238E27FC236}">
                <a16:creationId xmlns:a16="http://schemas.microsoft.com/office/drawing/2014/main" id="{FADB20B4-4A7A-EF48-87EE-D991A3050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2801" name="Oval 33">
            <a:extLst>
              <a:ext uri="{FF2B5EF4-FFF2-40B4-BE49-F238E27FC236}">
                <a16:creationId xmlns:a16="http://schemas.microsoft.com/office/drawing/2014/main" id="{CA0395D2-593C-DB44-932A-B42C36C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682A70B-52B3-2A4B-B3CD-964F49324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7C36E2D1-86CC-BC90-C8B2-D72CB2B4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</a:t>
            </a:r>
          </a:p>
        </p:txBody>
      </p:sp>
    </p:spTree>
    <p:extLst>
      <p:ext uri="{BB962C8B-B14F-4D97-AF65-F5344CB8AC3E}">
        <p14:creationId xmlns:p14="http://schemas.microsoft.com/office/powerpoint/2010/main" val="194541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C7D59697-63C4-C64F-9FA1-7EF255DC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I F 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52184AD0-1DB8-ED49-8139-28CCAD5F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32224892-9B42-9B47-B6E4-557C1ECE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BBBA1B13-007B-A24A-A32C-A229594B0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4824" name="Oval 8">
            <a:extLst>
              <a:ext uri="{FF2B5EF4-FFF2-40B4-BE49-F238E27FC236}">
                <a16:creationId xmlns:a16="http://schemas.microsoft.com/office/drawing/2014/main" id="{79575060-9DE9-A847-BAB9-937E40DC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30B03AF7-F166-3B4B-81AE-24CD484B517D}"/>
              </a:ext>
            </a:extLst>
          </p:cNvPr>
          <p:cNvCxnSpPr>
            <a:cxnSpLocks noChangeShapeType="1"/>
            <a:endCxn id="34823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6" name="AutoShape 10">
            <a:extLst>
              <a:ext uri="{FF2B5EF4-FFF2-40B4-BE49-F238E27FC236}">
                <a16:creationId xmlns:a16="http://schemas.microsoft.com/office/drawing/2014/main" id="{5973E997-08C9-D14E-A7B3-2B5D5A7691CD}"/>
              </a:ext>
            </a:extLst>
          </p:cNvPr>
          <p:cNvCxnSpPr>
            <a:cxnSpLocks noChangeShapeType="1"/>
            <a:stCxn id="34822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E0D2ADB9-6872-F548-AB6C-5D97F5DEC027}"/>
              </a:ext>
            </a:extLst>
          </p:cNvPr>
          <p:cNvCxnSpPr>
            <a:cxnSpLocks noChangeShapeType="1"/>
            <a:stCxn id="34824" idx="6"/>
            <a:endCxn id="34822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E8EB090E-F27F-B346-AF5B-C2FF0618D325}"/>
              </a:ext>
            </a:extLst>
          </p:cNvPr>
          <p:cNvCxnSpPr>
            <a:cxnSpLocks noChangeShapeType="1"/>
            <a:stCxn id="34823" idx="7"/>
            <a:endCxn id="3482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E8BE7DE8-A5B5-C448-9F33-5FEA510B72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0" name="AutoShape 14">
            <a:extLst>
              <a:ext uri="{FF2B5EF4-FFF2-40B4-BE49-F238E27FC236}">
                <a16:creationId xmlns:a16="http://schemas.microsoft.com/office/drawing/2014/main" id="{B058A2C8-E185-7148-831B-56FF52E56626}"/>
              </a:ext>
            </a:extLst>
          </p:cNvPr>
          <p:cNvCxnSpPr>
            <a:cxnSpLocks noChangeShapeType="1"/>
            <a:stCxn id="34823" idx="5"/>
            <a:endCxn id="34822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31" name="Oval 15">
            <a:extLst>
              <a:ext uri="{FF2B5EF4-FFF2-40B4-BE49-F238E27FC236}">
                <a16:creationId xmlns:a16="http://schemas.microsoft.com/office/drawing/2014/main" id="{102B86C4-5287-B44D-A102-9B66180A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4832" name="Oval 16">
            <a:extLst>
              <a:ext uri="{FF2B5EF4-FFF2-40B4-BE49-F238E27FC236}">
                <a16:creationId xmlns:a16="http://schemas.microsoft.com/office/drawing/2014/main" id="{A5704606-B042-544D-AFAC-EB34458E9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833" name="Oval 17">
            <a:extLst>
              <a:ext uri="{FF2B5EF4-FFF2-40B4-BE49-F238E27FC236}">
                <a16:creationId xmlns:a16="http://schemas.microsoft.com/office/drawing/2014/main" id="{1A117C29-F3F9-0448-90F1-25219001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834" name="Oval 18">
            <a:extLst>
              <a:ext uri="{FF2B5EF4-FFF2-40B4-BE49-F238E27FC236}">
                <a16:creationId xmlns:a16="http://schemas.microsoft.com/office/drawing/2014/main" id="{B0A5D03B-B4D9-144B-84FC-67A6CEBCF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4835" name="AutoShape 19">
            <a:extLst>
              <a:ext uri="{FF2B5EF4-FFF2-40B4-BE49-F238E27FC236}">
                <a16:creationId xmlns:a16="http://schemas.microsoft.com/office/drawing/2014/main" id="{48CD91BA-6A63-774F-ADA1-04C10F0A6E18}"/>
              </a:ext>
            </a:extLst>
          </p:cNvPr>
          <p:cNvCxnSpPr>
            <a:cxnSpLocks noChangeShapeType="1"/>
            <a:stCxn id="34833" idx="5"/>
            <a:endCxn id="3483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6" name="AutoShape 20">
            <a:extLst>
              <a:ext uri="{FF2B5EF4-FFF2-40B4-BE49-F238E27FC236}">
                <a16:creationId xmlns:a16="http://schemas.microsoft.com/office/drawing/2014/main" id="{6289EC71-B298-2642-9C5D-1471C5CC24EC}"/>
              </a:ext>
            </a:extLst>
          </p:cNvPr>
          <p:cNvCxnSpPr>
            <a:cxnSpLocks noChangeShapeType="1"/>
            <a:stCxn id="34834" idx="6"/>
            <a:endCxn id="3483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7" name="AutoShape 21">
            <a:extLst>
              <a:ext uri="{FF2B5EF4-FFF2-40B4-BE49-F238E27FC236}">
                <a16:creationId xmlns:a16="http://schemas.microsoft.com/office/drawing/2014/main" id="{2FAD38BA-677A-3847-80E6-ECBCD971BA74}"/>
              </a:ext>
            </a:extLst>
          </p:cNvPr>
          <p:cNvCxnSpPr>
            <a:cxnSpLocks noChangeShapeType="1"/>
            <a:stCxn id="34833" idx="4"/>
            <a:endCxn id="3483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8" name="AutoShape 22">
            <a:extLst>
              <a:ext uri="{FF2B5EF4-FFF2-40B4-BE49-F238E27FC236}">
                <a16:creationId xmlns:a16="http://schemas.microsoft.com/office/drawing/2014/main" id="{C7ED6E80-C9FE-6C46-BE0C-2AE8A1156ED2}"/>
              </a:ext>
            </a:extLst>
          </p:cNvPr>
          <p:cNvCxnSpPr>
            <a:cxnSpLocks noChangeShapeType="1"/>
            <a:stCxn id="34833" idx="6"/>
            <a:endCxn id="3483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9" name="AutoShape 23">
            <a:extLst>
              <a:ext uri="{FF2B5EF4-FFF2-40B4-BE49-F238E27FC236}">
                <a16:creationId xmlns:a16="http://schemas.microsoft.com/office/drawing/2014/main" id="{F7C39ECB-B4DA-AB40-96FB-32F089609C38}"/>
              </a:ext>
            </a:extLst>
          </p:cNvPr>
          <p:cNvCxnSpPr>
            <a:cxnSpLocks noChangeShapeType="1"/>
            <a:stCxn id="34822" idx="6"/>
            <a:endCxn id="3483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40" name="Text Box 24">
            <a:extLst>
              <a:ext uri="{FF2B5EF4-FFF2-40B4-BE49-F238E27FC236}">
                <a16:creationId xmlns:a16="http://schemas.microsoft.com/office/drawing/2014/main" id="{880EA77A-E2F1-C64B-85F1-02E426CC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34841" name="Oval 25">
            <a:extLst>
              <a:ext uri="{FF2B5EF4-FFF2-40B4-BE49-F238E27FC236}">
                <a16:creationId xmlns:a16="http://schemas.microsoft.com/office/drawing/2014/main" id="{E73E2861-B720-2541-A354-D2E1560C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4842" name="Text Box 26">
            <a:extLst>
              <a:ext uri="{FF2B5EF4-FFF2-40B4-BE49-F238E27FC236}">
                <a16:creationId xmlns:a16="http://schemas.microsoft.com/office/drawing/2014/main" id="{95142A6F-2654-3148-A406-0B0602AC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4843" name="Text Box 27">
            <a:extLst>
              <a:ext uri="{FF2B5EF4-FFF2-40B4-BE49-F238E27FC236}">
                <a16:creationId xmlns:a16="http://schemas.microsoft.com/office/drawing/2014/main" id="{74D0B1EF-6601-E242-8405-DA67F235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4844" name="Text Box 28">
            <a:extLst>
              <a:ext uri="{FF2B5EF4-FFF2-40B4-BE49-F238E27FC236}">
                <a16:creationId xmlns:a16="http://schemas.microsoft.com/office/drawing/2014/main" id="{A6335D15-F646-4F44-8EDC-72DC042D1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finished with B</a:t>
            </a:r>
          </a:p>
        </p:txBody>
      </p:sp>
      <p:sp>
        <p:nvSpPr>
          <p:cNvPr id="34845" name="Text Box 29">
            <a:extLst>
              <a:ext uri="{FF2B5EF4-FFF2-40B4-BE49-F238E27FC236}">
                <a16:creationId xmlns:a16="http://schemas.microsoft.com/office/drawing/2014/main" id="{87A0F5E4-20C7-D142-991B-0382FF32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4846" name="Text Box 30">
            <a:extLst>
              <a:ext uri="{FF2B5EF4-FFF2-40B4-BE49-F238E27FC236}">
                <a16:creationId xmlns:a16="http://schemas.microsoft.com/office/drawing/2014/main" id="{0C7457A4-9D34-9946-A72A-AC620A5F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4847" name="Oval 31">
            <a:extLst>
              <a:ext uri="{FF2B5EF4-FFF2-40B4-BE49-F238E27FC236}">
                <a16:creationId xmlns:a16="http://schemas.microsoft.com/office/drawing/2014/main" id="{3ACDE093-EB6B-2D48-BEC5-13A75ECB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AEB33FC2-C78C-FD49-BAD5-35CE0E512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E9D2CF2C-0FD3-2F6C-3D32-199213D5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787761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8B76C9F1-F285-624E-83F3-A24E51DF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I F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852746D-5554-4049-9D34-61E795D2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36870" name="Oval 6">
            <a:extLst>
              <a:ext uri="{FF2B5EF4-FFF2-40B4-BE49-F238E27FC236}">
                <a16:creationId xmlns:a16="http://schemas.microsoft.com/office/drawing/2014/main" id="{09D19670-638E-2F47-B6BE-F2A1C634F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6871" name="Oval 7">
            <a:extLst>
              <a:ext uri="{FF2B5EF4-FFF2-40B4-BE49-F238E27FC236}">
                <a16:creationId xmlns:a16="http://schemas.microsoft.com/office/drawing/2014/main" id="{F1995F6D-2FDB-5F4A-8956-5C0FC4D34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6872" name="Oval 8">
            <a:extLst>
              <a:ext uri="{FF2B5EF4-FFF2-40B4-BE49-F238E27FC236}">
                <a16:creationId xmlns:a16="http://schemas.microsoft.com/office/drawing/2014/main" id="{F5D7510C-CE5D-9242-B7E6-ACF3803A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6873" name="AutoShape 9">
            <a:extLst>
              <a:ext uri="{FF2B5EF4-FFF2-40B4-BE49-F238E27FC236}">
                <a16:creationId xmlns:a16="http://schemas.microsoft.com/office/drawing/2014/main" id="{916037FC-85FA-8E4A-8908-5E5FEEC99077}"/>
              </a:ext>
            </a:extLst>
          </p:cNvPr>
          <p:cNvCxnSpPr>
            <a:cxnSpLocks noChangeShapeType="1"/>
            <a:endCxn id="36871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4" name="AutoShape 10">
            <a:extLst>
              <a:ext uri="{FF2B5EF4-FFF2-40B4-BE49-F238E27FC236}">
                <a16:creationId xmlns:a16="http://schemas.microsoft.com/office/drawing/2014/main" id="{06586CCA-8D05-E747-9C02-F2B8DA8A2D3E}"/>
              </a:ext>
            </a:extLst>
          </p:cNvPr>
          <p:cNvCxnSpPr>
            <a:cxnSpLocks noChangeShapeType="1"/>
            <a:stCxn id="36870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5" name="AutoShape 11">
            <a:extLst>
              <a:ext uri="{FF2B5EF4-FFF2-40B4-BE49-F238E27FC236}">
                <a16:creationId xmlns:a16="http://schemas.microsoft.com/office/drawing/2014/main" id="{CEBC9A64-E831-F84C-A08E-21B395A98FD0}"/>
              </a:ext>
            </a:extLst>
          </p:cNvPr>
          <p:cNvCxnSpPr>
            <a:cxnSpLocks noChangeShapeType="1"/>
            <a:stCxn id="36872" idx="6"/>
            <a:endCxn id="36870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6" name="AutoShape 12">
            <a:extLst>
              <a:ext uri="{FF2B5EF4-FFF2-40B4-BE49-F238E27FC236}">
                <a16:creationId xmlns:a16="http://schemas.microsoft.com/office/drawing/2014/main" id="{AE8804DA-6667-1446-8A0F-A2B49392F521}"/>
              </a:ext>
            </a:extLst>
          </p:cNvPr>
          <p:cNvCxnSpPr>
            <a:cxnSpLocks noChangeShapeType="1"/>
            <a:stCxn id="36871" idx="7"/>
            <a:endCxn id="36872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AutoShape 13">
            <a:extLst>
              <a:ext uri="{FF2B5EF4-FFF2-40B4-BE49-F238E27FC236}">
                <a16:creationId xmlns:a16="http://schemas.microsoft.com/office/drawing/2014/main" id="{B8964023-0AF9-664A-85D4-65CC17D6D0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8" name="AutoShape 14">
            <a:extLst>
              <a:ext uri="{FF2B5EF4-FFF2-40B4-BE49-F238E27FC236}">
                <a16:creationId xmlns:a16="http://schemas.microsoft.com/office/drawing/2014/main" id="{FCEFBCCA-2101-984E-8079-C87D802E3375}"/>
              </a:ext>
            </a:extLst>
          </p:cNvPr>
          <p:cNvCxnSpPr>
            <a:cxnSpLocks noChangeShapeType="1"/>
            <a:stCxn id="36871" idx="5"/>
            <a:endCxn id="36870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9" name="Oval 15">
            <a:extLst>
              <a:ext uri="{FF2B5EF4-FFF2-40B4-BE49-F238E27FC236}">
                <a16:creationId xmlns:a16="http://schemas.microsoft.com/office/drawing/2014/main" id="{9AA11B5F-B895-004C-B088-19C06852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6880" name="Oval 16">
            <a:extLst>
              <a:ext uri="{FF2B5EF4-FFF2-40B4-BE49-F238E27FC236}">
                <a16:creationId xmlns:a16="http://schemas.microsoft.com/office/drawing/2014/main" id="{EF6BFD61-6D9E-C948-B4DD-0208848F8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6881" name="Oval 17">
            <a:extLst>
              <a:ext uri="{FF2B5EF4-FFF2-40B4-BE49-F238E27FC236}">
                <a16:creationId xmlns:a16="http://schemas.microsoft.com/office/drawing/2014/main" id="{FC3DDE43-2046-5042-9670-C487F701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6882" name="Oval 18">
            <a:extLst>
              <a:ext uri="{FF2B5EF4-FFF2-40B4-BE49-F238E27FC236}">
                <a16:creationId xmlns:a16="http://schemas.microsoft.com/office/drawing/2014/main" id="{C69E67F9-9A4D-994D-9953-8CAE0A96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6883" name="AutoShape 19">
            <a:extLst>
              <a:ext uri="{FF2B5EF4-FFF2-40B4-BE49-F238E27FC236}">
                <a16:creationId xmlns:a16="http://schemas.microsoft.com/office/drawing/2014/main" id="{08406E48-617F-E947-8A0B-753AA86EB80B}"/>
              </a:ext>
            </a:extLst>
          </p:cNvPr>
          <p:cNvCxnSpPr>
            <a:cxnSpLocks noChangeShapeType="1"/>
            <a:stCxn id="36881" idx="5"/>
            <a:endCxn id="3687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4" name="AutoShape 20">
            <a:extLst>
              <a:ext uri="{FF2B5EF4-FFF2-40B4-BE49-F238E27FC236}">
                <a16:creationId xmlns:a16="http://schemas.microsoft.com/office/drawing/2014/main" id="{249A7A3F-9A81-6A49-91DA-FC8939B5D5CF}"/>
              </a:ext>
            </a:extLst>
          </p:cNvPr>
          <p:cNvCxnSpPr>
            <a:cxnSpLocks noChangeShapeType="1"/>
            <a:stCxn id="36882" idx="6"/>
            <a:endCxn id="3687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5" name="AutoShape 21">
            <a:extLst>
              <a:ext uri="{FF2B5EF4-FFF2-40B4-BE49-F238E27FC236}">
                <a16:creationId xmlns:a16="http://schemas.microsoft.com/office/drawing/2014/main" id="{D1ABAD73-5F61-AF4B-B36F-E8901D307A21}"/>
              </a:ext>
            </a:extLst>
          </p:cNvPr>
          <p:cNvCxnSpPr>
            <a:cxnSpLocks noChangeShapeType="1"/>
            <a:stCxn id="36881" idx="4"/>
            <a:endCxn id="3688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6" name="AutoShape 22">
            <a:extLst>
              <a:ext uri="{FF2B5EF4-FFF2-40B4-BE49-F238E27FC236}">
                <a16:creationId xmlns:a16="http://schemas.microsoft.com/office/drawing/2014/main" id="{FBD8E77C-28F4-4146-BA74-64FF3100DE7D}"/>
              </a:ext>
            </a:extLst>
          </p:cNvPr>
          <p:cNvCxnSpPr>
            <a:cxnSpLocks noChangeShapeType="1"/>
            <a:stCxn id="36881" idx="6"/>
            <a:endCxn id="3688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7" name="AutoShape 23">
            <a:extLst>
              <a:ext uri="{FF2B5EF4-FFF2-40B4-BE49-F238E27FC236}">
                <a16:creationId xmlns:a16="http://schemas.microsoft.com/office/drawing/2014/main" id="{D7ECB1A4-FCFF-ED40-AF4D-DB38006A7097}"/>
              </a:ext>
            </a:extLst>
          </p:cNvPr>
          <p:cNvCxnSpPr>
            <a:cxnSpLocks noChangeShapeType="1"/>
            <a:stCxn id="36870" idx="6"/>
            <a:endCxn id="3688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88" name="Text Box 24">
            <a:extLst>
              <a:ext uri="{FF2B5EF4-FFF2-40B4-BE49-F238E27FC236}">
                <a16:creationId xmlns:a16="http://schemas.microsoft.com/office/drawing/2014/main" id="{D9D55D84-6386-7940-8DFB-0945CACE1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39244301-F88A-064B-B1D5-BE6F8056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6891" name="Text Box 27">
            <a:extLst>
              <a:ext uri="{FF2B5EF4-FFF2-40B4-BE49-F238E27FC236}">
                <a16:creationId xmlns:a16="http://schemas.microsoft.com/office/drawing/2014/main" id="{5BD4BA17-EECD-C848-A32B-A468C3C9A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6892" name="Text Box 28">
            <a:extLst>
              <a:ext uri="{FF2B5EF4-FFF2-40B4-BE49-F238E27FC236}">
                <a16:creationId xmlns:a16="http://schemas.microsoft.com/office/drawing/2014/main" id="{E8DF7F3C-8432-EB4B-9444-42AE2886E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36893" name="Text Box 29">
            <a:extLst>
              <a:ext uri="{FF2B5EF4-FFF2-40B4-BE49-F238E27FC236}">
                <a16:creationId xmlns:a16="http://schemas.microsoft.com/office/drawing/2014/main" id="{60279B82-E779-2E46-86DD-F591E7374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6894" name="Text Box 30">
            <a:extLst>
              <a:ext uri="{FF2B5EF4-FFF2-40B4-BE49-F238E27FC236}">
                <a16:creationId xmlns:a16="http://schemas.microsoft.com/office/drawing/2014/main" id="{87085BCD-5AC2-B542-87EF-0E0231D5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6895" name="Oval 31">
            <a:extLst>
              <a:ext uri="{FF2B5EF4-FFF2-40B4-BE49-F238E27FC236}">
                <a16:creationId xmlns:a16="http://schemas.microsoft.com/office/drawing/2014/main" id="{41AE51C1-1D8B-3044-9F4C-762356F2A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6896" name="Oval 32">
            <a:extLst>
              <a:ext uri="{FF2B5EF4-FFF2-40B4-BE49-F238E27FC236}">
                <a16:creationId xmlns:a16="http://schemas.microsoft.com/office/drawing/2014/main" id="{9AB0B614-ECD4-204A-AD57-0AA4985A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F8F80C97-3FF2-9F4B-91D8-F5EF64AD4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F29936F8-0D96-7C90-F738-9CB07CD7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3602375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C60B47CB-AF12-2F45-9C92-650E29C8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F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6DBC6ED2-AB47-4C44-8AB3-3FD14A2F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38918" name="Oval 6">
            <a:extLst>
              <a:ext uri="{FF2B5EF4-FFF2-40B4-BE49-F238E27FC236}">
                <a16:creationId xmlns:a16="http://schemas.microsoft.com/office/drawing/2014/main" id="{1AECE803-C672-E348-8A1A-4D83203B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8919" name="Oval 7">
            <a:extLst>
              <a:ext uri="{FF2B5EF4-FFF2-40B4-BE49-F238E27FC236}">
                <a16:creationId xmlns:a16="http://schemas.microsoft.com/office/drawing/2014/main" id="{B9B03ACC-D2A1-7B4E-AEDA-48432977C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38920" name="Oval 8">
            <a:extLst>
              <a:ext uri="{FF2B5EF4-FFF2-40B4-BE49-F238E27FC236}">
                <a16:creationId xmlns:a16="http://schemas.microsoft.com/office/drawing/2014/main" id="{CA2E6033-9DC3-E84D-AAC7-35BF1CF1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38921" name="AutoShape 9">
            <a:extLst>
              <a:ext uri="{FF2B5EF4-FFF2-40B4-BE49-F238E27FC236}">
                <a16:creationId xmlns:a16="http://schemas.microsoft.com/office/drawing/2014/main" id="{F6093CFD-7438-794A-9D32-D1E651B614FA}"/>
              </a:ext>
            </a:extLst>
          </p:cNvPr>
          <p:cNvCxnSpPr>
            <a:cxnSpLocks noChangeShapeType="1"/>
            <a:endCxn id="38919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2" name="AutoShape 10">
            <a:extLst>
              <a:ext uri="{FF2B5EF4-FFF2-40B4-BE49-F238E27FC236}">
                <a16:creationId xmlns:a16="http://schemas.microsoft.com/office/drawing/2014/main" id="{A9DA48DC-7F14-8741-A819-0B4C1CB78196}"/>
              </a:ext>
            </a:extLst>
          </p:cNvPr>
          <p:cNvCxnSpPr>
            <a:cxnSpLocks noChangeShapeType="1"/>
            <a:stCxn id="38918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3" name="AutoShape 11">
            <a:extLst>
              <a:ext uri="{FF2B5EF4-FFF2-40B4-BE49-F238E27FC236}">
                <a16:creationId xmlns:a16="http://schemas.microsoft.com/office/drawing/2014/main" id="{B315DD02-7B74-6D48-B621-D78101EF1BA3}"/>
              </a:ext>
            </a:extLst>
          </p:cNvPr>
          <p:cNvCxnSpPr>
            <a:cxnSpLocks noChangeShapeType="1"/>
            <a:stCxn id="38920" idx="6"/>
            <a:endCxn id="38918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4" name="AutoShape 12">
            <a:extLst>
              <a:ext uri="{FF2B5EF4-FFF2-40B4-BE49-F238E27FC236}">
                <a16:creationId xmlns:a16="http://schemas.microsoft.com/office/drawing/2014/main" id="{2D384DF9-B8BF-0C44-819C-8209AEB508E7}"/>
              </a:ext>
            </a:extLst>
          </p:cNvPr>
          <p:cNvCxnSpPr>
            <a:cxnSpLocks noChangeShapeType="1"/>
            <a:stCxn id="38919" idx="7"/>
            <a:endCxn id="38920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5" name="AutoShape 13">
            <a:extLst>
              <a:ext uri="{FF2B5EF4-FFF2-40B4-BE49-F238E27FC236}">
                <a16:creationId xmlns:a16="http://schemas.microsoft.com/office/drawing/2014/main" id="{D4295A64-9340-E545-A41B-96C85AF7EB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6" name="AutoShape 14">
            <a:extLst>
              <a:ext uri="{FF2B5EF4-FFF2-40B4-BE49-F238E27FC236}">
                <a16:creationId xmlns:a16="http://schemas.microsoft.com/office/drawing/2014/main" id="{2A90A071-3F97-674F-84D7-56C17B946FDA}"/>
              </a:ext>
            </a:extLst>
          </p:cNvPr>
          <p:cNvCxnSpPr>
            <a:cxnSpLocks noChangeShapeType="1"/>
            <a:stCxn id="38919" idx="5"/>
            <a:endCxn id="38918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7" name="Oval 15">
            <a:extLst>
              <a:ext uri="{FF2B5EF4-FFF2-40B4-BE49-F238E27FC236}">
                <a16:creationId xmlns:a16="http://schemas.microsoft.com/office/drawing/2014/main" id="{BF18FD0E-1112-1540-AFFF-A9C1253E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8928" name="Oval 16">
            <a:extLst>
              <a:ext uri="{FF2B5EF4-FFF2-40B4-BE49-F238E27FC236}">
                <a16:creationId xmlns:a16="http://schemas.microsoft.com/office/drawing/2014/main" id="{BD6CCA83-9640-7F4C-B1D3-7E2FB07B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929" name="Oval 17">
            <a:extLst>
              <a:ext uri="{FF2B5EF4-FFF2-40B4-BE49-F238E27FC236}">
                <a16:creationId xmlns:a16="http://schemas.microsoft.com/office/drawing/2014/main" id="{42ECA33F-81DC-F649-942A-6F363189B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930" name="Oval 18">
            <a:extLst>
              <a:ext uri="{FF2B5EF4-FFF2-40B4-BE49-F238E27FC236}">
                <a16:creationId xmlns:a16="http://schemas.microsoft.com/office/drawing/2014/main" id="{F31D98D0-F723-334E-943A-281ECF02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38931" name="AutoShape 19">
            <a:extLst>
              <a:ext uri="{FF2B5EF4-FFF2-40B4-BE49-F238E27FC236}">
                <a16:creationId xmlns:a16="http://schemas.microsoft.com/office/drawing/2014/main" id="{73A42B95-8D33-C246-BD7F-DBB7FF22EEEF}"/>
              </a:ext>
            </a:extLst>
          </p:cNvPr>
          <p:cNvCxnSpPr>
            <a:cxnSpLocks noChangeShapeType="1"/>
            <a:stCxn id="38929" idx="5"/>
            <a:endCxn id="3892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2" name="AutoShape 20">
            <a:extLst>
              <a:ext uri="{FF2B5EF4-FFF2-40B4-BE49-F238E27FC236}">
                <a16:creationId xmlns:a16="http://schemas.microsoft.com/office/drawing/2014/main" id="{A5ACC742-4913-0048-B201-AC215A7A5C20}"/>
              </a:ext>
            </a:extLst>
          </p:cNvPr>
          <p:cNvCxnSpPr>
            <a:cxnSpLocks noChangeShapeType="1"/>
            <a:stCxn id="38930" idx="6"/>
            <a:endCxn id="3892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3" name="AutoShape 21">
            <a:extLst>
              <a:ext uri="{FF2B5EF4-FFF2-40B4-BE49-F238E27FC236}">
                <a16:creationId xmlns:a16="http://schemas.microsoft.com/office/drawing/2014/main" id="{AB43CF77-47B0-474F-B911-5ABB0C050F8A}"/>
              </a:ext>
            </a:extLst>
          </p:cNvPr>
          <p:cNvCxnSpPr>
            <a:cxnSpLocks noChangeShapeType="1"/>
            <a:stCxn id="38929" idx="4"/>
            <a:endCxn id="3893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4" name="AutoShape 22">
            <a:extLst>
              <a:ext uri="{FF2B5EF4-FFF2-40B4-BE49-F238E27FC236}">
                <a16:creationId xmlns:a16="http://schemas.microsoft.com/office/drawing/2014/main" id="{B6016E6B-F143-714A-AB26-43DA93645091}"/>
              </a:ext>
            </a:extLst>
          </p:cNvPr>
          <p:cNvCxnSpPr>
            <a:cxnSpLocks noChangeShapeType="1"/>
            <a:stCxn id="38929" idx="6"/>
            <a:endCxn id="3892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5" name="AutoShape 23">
            <a:extLst>
              <a:ext uri="{FF2B5EF4-FFF2-40B4-BE49-F238E27FC236}">
                <a16:creationId xmlns:a16="http://schemas.microsoft.com/office/drawing/2014/main" id="{5425D7A2-ACF3-1B42-AF6B-B9A3C33247CD}"/>
              </a:ext>
            </a:extLst>
          </p:cNvPr>
          <p:cNvCxnSpPr>
            <a:cxnSpLocks noChangeShapeType="1"/>
            <a:stCxn id="38918" idx="6"/>
            <a:endCxn id="3893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36" name="Text Box 24">
            <a:extLst>
              <a:ext uri="{FF2B5EF4-FFF2-40B4-BE49-F238E27FC236}">
                <a16:creationId xmlns:a16="http://schemas.microsoft.com/office/drawing/2014/main" id="{826BBBD6-FAE2-434E-A3F7-2F935C5F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38938" name="Text Box 26">
            <a:extLst>
              <a:ext uri="{FF2B5EF4-FFF2-40B4-BE49-F238E27FC236}">
                <a16:creationId xmlns:a16="http://schemas.microsoft.com/office/drawing/2014/main" id="{FD9462CF-54FE-5845-97B8-3F36616B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8939" name="Text Box 27">
            <a:extLst>
              <a:ext uri="{FF2B5EF4-FFF2-40B4-BE49-F238E27FC236}">
                <a16:creationId xmlns:a16="http://schemas.microsoft.com/office/drawing/2014/main" id="{53BF2343-CA58-034E-A940-B5F46B2F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8940" name="Text Box 28">
            <a:extLst>
              <a:ext uri="{FF2B5EF4-FFF2-40B4-BE49-F238E27FC236}">
                <a16:creationId xmlns:a16="http://schemas.microsoft.com/office/drawing/2014/main" id="{597CE6FE-529D-784A-B1BB-DA149708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I</a:t>
            </a: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1400D9F6-C7C1-274F-A570-85900C0E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12ACFB19-660B-CE43-8C73-CE68811A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38943" name="Oval 31">
            <a:extLst>
              <a:ext uri="{FF2B5EF4-FFF2-40B4-BE49-F238E27FC236}">
                <a16:creationId xmlns:a16="http://schemas.microsoft.com/office/drawing/2014/main" id="{721A8034-905F-2D46-A523-2C5C5636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8944" name="Oval 32">
            <a:extLst>
              <a:ext uri="{FF2B5EF4-FFF2-40B4-BE49-F238E27FC236}">
                <a16:creationId xmlns:a16="http://schemas.microsoft.com/office/drawing/2014/main" id="{2148B4D4-056E-8548-93E0-959E5E4C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12E25BD-A42B-244D-8F07-06D7958F4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B0992B1D-1D96-68F3-ABCB-1A40B9BFF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3284279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3AD717D8-5A73-BA44-B535-4B684E3E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F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0292763-209F-1846-B3CA-29FFEA22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0966" name="Oval 6">
            <a:extLst>
              <a:ext uri="{FF2B5EF4-FFF2-40B4-BE49-F238E27FC236}">
                <a16:creationId xmlns:a16="http://schemas.microsoft.com/office/drawing/2014/main" id="{6DA01C96-EDA3-9745-9529-B13D0B43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0967" name="Oval 7">
            <a:extLst>
              <a:ext uri="{FF2B5EF4-FFF2-40B4-BE49-F238E27FC236}">
                <a16:creationId xmlns:a16="http://schemas.microsoft.com/office/drawing/2014/main" id="{B4B434FD-4F66-6B47-B7B0-27D37544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0968" name="Oval 8">
            <a:extLst>
              <a:ext uri="{FF2B5EF4-FFF2-40B4-BE49-F238E27FC236}">
                <a16:creationId xmlns:a16="http://schemas.microsoft.com/office/drawing/2014/main" id="{E0F549FA-C064-6D41-82A5-2A7FDC46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0969" name="AutoShape 9">
            <a:extLst>
              <a:ext uri="{FF2B5EF4-FFF2-40B4-BE49-F238E27FC236}">
                <a16:creationId xmlns:a16="http://schemas.microsoft.com/office/drawing/2014/main" id="{09F94D7B-3005-0840-A61B-948F95CCA204}"/>
              </a:ext>
            </a:extLst>
          </p:cNvPr>
          <p:cNvCxnSpPr>
            <a:cxnSpLocks noChangeShapeType="1"/>
            <a:endCxn id="4096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10">
            <a:extLst>
              <a:ext uri="{FF2B5EF4-FFF2-40B4-BE49-F238E27FC236}">
                <a16:creationId xmlns:a16="http://schemas.microsoft.com/office/drawing/2014/main" id="{141BD8BC-8064-3B45-BF65-EDDD98CBA50F}"/>
              </a:ext>
            </a:extLst>
          </p:cNvPr>
          <p:cNvCxnSpPr>
            <a:cxnSpLocks noChangeShapeType="1"/>
            <a:stCxn id="40966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1" name="AutoShape 11">
            <a:extLst>
              <a:ext uri="{FF2B5EF4-FFF2-40B4-BE49-F238E27FC236}">
                <a16:creationId xmlns:a16="http://schemas.microsoft.com/office/drawing/2014/main" id="{5140EC16-4178-EB4E-824A-30B2964FCA77}"/>
              </a:ext>
            </a:extLst>
          </p:cNvPr>
          <p:cNvCxnSpPr>
            <a:cxnSpLocks noChangeShapeType="1"/>
            <a:stCxn id="40968" idx="6"/>
            <a:endCxn id="40966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2" name="AutoShape 12">
            <a:extLst>
              <a:ext uri="{FF2B5EF4-FFF2-40B4-BE49-F238E27FC236}">
                <a16:creationId xmlns:a16="http://schemas.microsoft.com/office/drawing/2014/main" id="{6CF46185-D3B4-6242-99F6-193E7B55ED06}"/>
              </a:ext>
            </a:extLst>
          </p:cNvPr>
          <p:cNvCxnSpPr>
            <a:cxnSpLocks noChangeShapeType="1"/>
            <a:stCxn id="40967" idx="7"/>
            <a:endCxn id="4096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3" name="AutoShape 13">
            <a:extLst>
              <a:ext uri="{FF2B5EF4-FFF2-40B4-BE49-F238E27FC236}">
                <a16:creationId xmlns:a16="http://schemas.microsoft.com/office/drawing/2014/main" id="{90EA517D-031B-E645-94BE-83131FE2D8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4" name="AutoShape 14">
            <a:extLst>
              <a:ext uri="{FF2B5EF4-FFF2-40B4-BE49-F238E27FC236}">
                <a16:creationId xmlns:a16="http://schemas.microsoft.com/office/drawing/2014/main" id="{C19BBE29-9775-EA4A-8DAC-915BC4CF9236}"/>
              </a:ext>
            </a:extLst>
          </p:cNvPr>
          <p:cNvCxnSpPr>
            <a:cxnSpLocks noChangeShapeType="1"/>
            <a:stCxn id="40967" idx="5"/>
            <a:endCxn id="40966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75" name="Oval 15">
            <a:extLst>
              <a:ext uri="{FF2B5EF4-FFF2-40B4-BE49-F238E27FC236}">
                <a16:creationId xmlns:a16="http://schemas.microsoft.com/office/drawing/2014/main" id="{C36BDAF6-8C0A-D347-AB96-3108BBC07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0976" name="Oval 16">
            <a:extLst>
              <a:ext uri="{FF2B5EF4-FFF2-40B4-BE49-F238E27FC236}">
                <a16:creationId xmlns:a16="http://schemas.microsoft.com/office/drawing/2014/main" id="{66F73286-6C6F-3945-829D-3DE3C0A7A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0977" name="Oval 17">
            <a:extLst>
              <a:ext uri="{FF2B5EF4-FFF2-40B4-BE49-F238E27FC236}">
                <a16:creationId xmlns:a16="http://schemas.microsoft.com/office/drawing/2014/main" id="{125CF673-583D-0447-9B97-8BEC78A57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0978" name="Oval 18">
            <a:extLst>
              <a:ext uri="{FF2B5EF4-FFF2-40B4-BE49-F238E27FC236}">
                <a16:creationId xmlns:a16="http://schemas.microsoft.com/office/drawing/2014/main" id="{0EDD142E-DA28-D14D-BE68-D7A0D22CE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0979" name="AutoShape 19">
            <a:extLst>
              <a:ext uri="{FF2B5EF4-FFF2-40B4-BE49-F238E27FC236}">
                <a16:creationId xmlns:a16="http://schemas.microsoft.com/office/drawing/2014/main" id="{D0736704-0FF0-2144-98BF-C8851975157E}"/>
              </a:ext>
            </a:extLst>
          </p:cNvPr>
          <p:cNvCxnSpPr>
            <a:cxnSpLocks noChangeShapeType="1"/>
            <a:stCxn id="40977" idx="5"/>
            <a:endCxn id="4097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80" name="AutoShape 20">
            <a:extLst>
              <a:ext uri="{FF2B5EF4-FFF2-40B4-BE49-F238E27FC236}">
                <a16:creationId xmlns:a16="http://schemas.microsoft.com/office/drawing/2014/main" id="{AF6493F0-37E0-EF4E-833C-7B0D647608E7}"/>
              </a:ext>
            </a:extLst>
          </p:cNvPr>
          <p:cNvCxnSpPr>
            <a:cxnSpLocks noChangeShapeType="1"/>
            <a:stCxn id="40978" idx="6"/>
            <a:endCxn id="4097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81" name="AutoShape 21">
            <a:extLst>
              <a:ext uri="{FF2B5EF4-FFF2-40B4-BE49-F238E27FC236}">
                <a16:creationId xmlns:a16="http://schemas.microsoft.com/office/drawing/2014/main" id="{55D89A7D-9087-4B46-AF36-BA89DC931434}"/>
              </a:ext>
            </a:extLst>
          </p:cNvPr>
          <p:cNvCxnSpPr>
            <a:cxnSpLocks noChangeShapeType="1"/>
            <a:stCxn id="40977" idx="4"/>
            <a:endCxn id="4097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82" name="AutoShape 22">
            <a:extLst>
              <a:ext uri="{FF2B5EF4-FFF2-40B4-BE49-F238E27FC236}">
                <a16:creationId xmlns:a16="http://schemas.microsoft.com/office/drawing/2014/main" id="{20E03304-09A7-2944-9EE4-6923F40BF4AB}"/>
              </a:ext>
            </a:extLst>
          </p:cNvPr>
          <p:cNvCxnSpPr>
            <a:cxnSpLocks noChangeShapeType="1"/>
            <a:stCxn id="40977" idx="6"/>
            <a:endCxn id="4097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83" name="AutoShape 23">
            <a:extLst>
              <a:ext uri="{FF2B5EF4-FFF2-40B4-BE49-F238E27FC236}">
                <a16:creationId xmlns:a16="http://schemas.microsoft.com/office/drawing/2014/main" id="{CBCC6EA5-5411-9D40-9442-D6FB0AF8E7E1}"/>
              </a:ext>
            </a:extLst>
          </p:cNvPr>
          <p:cNvCxnSpPr>
            <a:cxnSpLocks noChangeShapeType="1"/>
            <a:stCxn id="40966" idx="6"/>
            <a:endCxn id="4097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84" name="Text Box 24">
            <a:extLst>
              <a:ext uri="{FF2B5EF4-FFF2-40B4-BE49-F238E27FC236}">
                <a16:creationId xmlns:a16="http://schemas.microsoft.com/office/drawing/2014/main" id="{8591188B-17DA-0E49-875E-3FB938BB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0986" name="Text Box 26">
            <a:extLst>
              <a:ext uri="{FF2B5EF4-FFF2-40B4-BE49-F238E27FC236}">
                <a16:creationId xmlns:a16="http://schemas.microsoft.com/office/drawing/2014/main" id="{FD3F3A30-E148-CE42-A77B-F46E7123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0987" name="Text Box 27">
            <a:extLst>
              <a:ext uri="{FF2B5EF4-FFF2-40B4-BE49-F238E27FC236}">
                <a16:creationId xmlns:a16="http://schemas.microsoft.com/office/drawing/2014/main" id="{123A14AC-9079-2840-A5D5-DD11CEB1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0988" name="Text Box 28">
            <a:extLst>
              <a:ext uri="{FF2B5EF4-FFF2-40B4-BE49-F238E27FC236}">
                <a16:creationId xmlns:a16="http://schemas.microsoft.com/office/drawing/2014/main" id="{80B5FB62-489B-C043-9E09-34902A44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I</a:t>
            </a:r>
          </a:p>
        </p:txBody>
      </p:sp>
      <p:cxnSp>
        <p:nvCxnSpPr>
          <p:cNvPr id="40989" name="AutoShape 29">
            <a:extLst>
              <a:ext uri="{FF2B5EF4-FFF2-40B4-BE49-F238E27FC236}">
                <a16:creationId xmlns:a16="http://schemas.microsoft.com/office/drawing/2014/main" id="{363FB203-D404-A644-917E-2ADFE914375D}"/>
              </a:ext>
            </a:extLst>
          </p:cNvPr>
          <p:cNvCxnSpPr>
            <a:cxnSpLocks noChangeShapeType="1"/>
            <a:endCxn id="4096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90" name="Text Box 30">
            <a:extLst>
              <a:ext uri="{FF2B5EF4-FFF2-40B4-BE49-F238E27FC236}">
                <a16:creationId xmlns:a16="http://schemas.microsoft.com/office/drawing/2014/main" id="{B4879B4F-9C2E-7544-9AE8-DEB46686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6F14B13D-92D4-CE48-8465-671BD4F5D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40992" name="Oval 32">
            <a:extLst>
              <a:ext uri="{FF2B5EF4-FFF2-40B4-BE49-F238E27FC236}">
                <a16:creationId xmlns:a16="http://schemas.microsoft.com/office/drawing/2014/main" id="{262808D4-5D1D-8743-ADE1-34B976F8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0993" name="Oval 33">
            <a:extLst>
              <a:ext uri="{FF2B5EF4-FFF2-40B4-BE49-F238E27FC236}">
                <a16:creationId xmlns:a16="http://schemas.microsoft.com/office/drawing/2014/main" id="{FB3FCAF1-4E92-B947-8696-6582A6B4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7173FF18-D692-514E-B246-106440A94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24353170-3997-05AE-221E-0C096E281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11479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F5ED702B-CE0D-8544-8AB5-094893FAD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F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A20BD7E-CFA7-1D40-9C0D-4599F525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E4CF2AB3-0422-CF48-B9D7-D5E55520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6797AD19-A627-0B4C-9F11-938C82B5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3016" name="Oval 8">
            <a:extLst>
              <a:ext uri="{FF2B5EF4-FFF2-40B4-BE49-F238E27FC236}">
                <a16:creationId xmlns:a16="http://schemas.microsoft.com/office/drawing/2014/main" id="{113FE7C3-90EC-9C42-A50F-EADE3552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3017" name="AutoShape 9">
            <a:extLst>
              <a:ext uri="{FF2B5EF4-FFF2-40B4-BE49-F238E27FC236}">
                <a16:creationId xmlns:a16="http://schemas.microsoft.com/office/drawing/2014/main" id="{16F3BA64-C3AC-F245-829B-DAD8520CA266}"/>
              </a:ext>
            </a:extLst>
          </p:cNvPr>
          <p:cNvCxnSpPr>
            <a:cxnSpLocks noChangeShapeType="1"/>
            <a:endCxn id="4301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18" name="AutoShape 10">
            <a:extLst>
              <a:ext uri="{FF2B5EF4-FFF2-40B4-BE49-F238E27FC236}">
                <a16:creationId xmlns:a16="http://schemas.microsoft.com/office/drawing/2014/main" id="{08EC2CD2-0F32-024D-B273-C3FB29C1D1CC}"/>
              </a:ext>
            </a:extLst>
          </p:cNvPr>
          <p:cNvCxnSpPr>
            <a:cxnSpLocks noChangeShapeType="1"/>
            <a:stCxn id="43014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19" name="AutoShape 11">
            <a:extLst>
              <a:ext uri="{FF2B5EF4-FFF2-40B4-BE49-F238E27FC236}">
                <a16:creationId xmlns:a16="http://schemas.microsoft.com/office/drawing/2014/main" id="{AF4FA65C-8710-D744-ADE7-89B52247AF6B}"/>
              </a:ext>
            </a:extLst>
          </p:cNvPr>
          <p:cNvCxnSpPr>
            <a:cxnSpLocks noChangeShapeType="1"/>
            <a:stCxn id="43016" idx="6"/>
            <a:endCxn id="43014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0" name="AutoShape 12">
            <a:extLst>
              <a:ext uri="{FF2B5EF4-FFF2-40B4-BE49-F238E27FC236}">
                <a16:creationId xmlns:a16="http://schemas.microsoft.com/office/drawing/2014/main" id="{C6ECCD1C-2704-0C42-915D-5EFC9A1957C5}"/>
              </a:ext>
            </a:extLst>
          </p:cNvPr>
          <p:cNvCxnSpPr>
            <a:cxnSpLocks noChangeShapeType="1"/>
            <a:stCxn id="43015" idx="7"/>
            <a:endCxn id="4301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1" name="AutoShape 13">
            <a:extLst>
              <a:ext uri="{FF2B5EF4-FFF2-40B4-BE49-F238E27FC236}">
                <a16:creationId xmlns:a16="http://schemas.microsoft.com/office/drawing/2014/main" id="{B1742392-EEE2-6647-80FC-C8B9C57585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2" name="AutoShape 14">
            <a:extLst>
              <a:ext uri="{FF2B5EF4-FFF2-40B4-BE49-F238E27FC236}">
                <a16:creationId xmlns:a16="http://schemas.microsoft.com/office/drawing/2014/main" id="{8ED85262-0436-6C41-B06A-1E365B072FE2}"/>
              </a:ext>
            </a:extLst>
          </p:cNvPr>
          <p:cNvCxnSpPr>
            <a:cxnSpLocks noChangeShapeType="1"/>
            <a:stCxn id="43015" idx="5"/>
            <a:endCxn id="43014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23" name="Oval 15">
            <a:extLst>
              <a:ext uri="{FF2B5EF4-FFF2-40B4-BE49-F238E27FC236}">
                <a16:creationId xmlns:a16="http://schemas.microsoft.com/office/drawing/2014/main" id="{3AC4DE50-7A8E-AB45-910B-91356F80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E738A9D8-CBB8-9447-BCC8-E7F819E9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025" name="Oval 17">
            <a:extLst>
              <a:ext uri="{FF2B5EF4-FFF2-40B4-BE49-F238E27FC236}">
                <a16:creationId xmlns:a16="http://schemas.microsoft.com/office/drawing/2014/main" id="{66250245-66CD-984E-9E08-26BD15604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3026" name="Oval 18">
            <a:extLst>
              <a:ext uri="{FF2B5EF4-FFF2-40B4-BE49-F238E27FC236}">
                <a16:creationId xmlns:a16="http://schemas.microsoft.com/office/drawing/2014/main" id="{DDE1343F-8D4B-5D43-A113-A67409C9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3027" name="AutoShape 19">
            <a:extLst>
              <a:ext uri="{FF2B5EF4-FFF2-40B4-BE49-F238E27FC236}">
                <a16:creationId xmlns:a16="http://schemas.microsoft.com/office/drawing/2014/main" id="{30F86D77-49E9-9048-813F-6CF737ABE063}"/>
              </a:ext>
            </a:extLst>
          </p:cNvPr>
          <p:cNvCxnSpPr>
            <a:cxnSpLocks noChangeShapeType="1"/>
            <a:stCxn id="43025" idx="5"/>
            <a:endCxn id="4302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8" name="AutoShape 20">
            <a:extLst>
              <a:ext uri="{FF2B5EF4-FFF2-40B4-BE49-F238E27FC236}">
                <a16:creationId xmlns:a16="http://schemas.microsoft.com/office/drawing/2014/main" id="{702A7EA3-BAD1-754F-BB57-B3C0BFEE5BB2}"/>
              </a:ext>
            </a:extLst>
          </p:cNvPr>
          <p:cNvCxnSpPr>
            <a:cxnSpLocks noChangeShapeType="1"/>
            <a:stCxn id="43026" idx="6"/>
            <a:endCxn id="4302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9" name="AutoShape 21">
            <a:extLst>
              <a:ext uri="{FF2B5EF4-FFF2-40B4-BE49-F238E27FC236}">
                <a16:creationId xmlns:a16="http://schemas.microsoft.com/office/drawing/2014/main" id="{28C846A2-C678-0A46-91FE-3B9AD556A297}"/>
              </a:ext>
            </a:extLst>
          </p:cNvPr>
          <p:cNvCxnSpPr>
            <a:cxnSpLocks noChangeShapeType="1"/>
            <a:stCxn id="43025" idx="4"/>
            <a:endCxn id="4302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30" name="AutoShape 22">
            <a:extLst>
              <a:ext uri="{FF2B5EF4-FFF2-40B4-BE49-F238E27FC236}">
                <a16:creationId xmlns:a16="http://schemas.microsoft.com/office/drawing/2014/main" id="{09561100-2814-3A46-B74D-AC5FB5E2E79B}"/>
              </a:ext>
            </a:extLst>
          </p:cNvPr>
          <p:cNvCxnSpPr>
            <a:cxnSpLocks noChangeShapeType="1"/>
            <a:stCxn id="43025" idx="6"/>
            <a:endCxn id="4302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31" name="AutoShape 23">
            <a:extLst>
              <a:ext uri="{FF2B5EF4-FFF2-40B4-BE49-F238E27FC236}">
                <a16:creationId xmlns:a16="http://schemas.microsoft.com/office/drawing/2014/main" id="{04894D85-EE0D-F644-AB47-5E539A0112F4}"/>
              </a:ext>
            </a:extLst>
          </p:cNvPr>
          <p:cNvCxnSpPr>
            <a:cxnSpLocks noChangeShapeType="1"/>
            <a:stCxn id="43014" idx="6"/>
            <a:endCxn id="4302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32" name="Text Box 24">
            <a:extLst>
              <a:ext uri="{FF2B5EF4-FFF2-40B4-BE49-F238E27FC236}">
                <a16:creationId xmlns:a16="http://schemas.microsoft.com/office/drawing/2014/main" id="{EC30C681-6C08-EA43-AF97-523DDAEA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3034" name="Text Box 26">
            <a:extLst>
              <a:ext uri="{FF2B5EF4-FFF2-40B4-BE49-F238E27FC236}">
                <a16:creationId xmlns:a16="http://schemas.microsoft.com/office/drawing/2014/main" id="{BEDC7DCA-D105-C54D-989D-3A6A0905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3035" name="Text Box 27">
            <a:extLst>
              <a:ext uri="{FF2B5EF4-FFF2-40B4-BE49-F238E27FC236}">
                <a16:creationId xmlns:a16="http://schemas.microsoft.com/office/drawing/2014/main" id="{FD9E3E36-FA2F-244B-A487-0354923A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3036" name="Text Box 28">
            <a:extLst>
              <a:ext uri="{FF2B5EF4-FFF2-40B4-BE49-F238E27FC236}">
                <a16:creationId xmlns:a16="http://schemas.microsoft.com/office/drawing/2014/main" id="{1D2D6FA2-E0D4-B44C-9810-B4C35E71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A already discovered</a:t>
            </a:r>
          </a:p>
        </p:txBody>
      </p:sp>
      <p:cxnSp>
        <p:nvCxnSpPr>
          <p:cNvPr id="43037" name="AutoShape 29">
            <a:extLst>
              <a:ext uri="{FF2B5EF4-FFF2-40B4-BE49-F238E27FC236}">
                <a16:creationId xmlns:a16="http://schemas.microsoft.com/office/drawing/2014/main" id="{4C43CB23-023D-E347-9F58-75A6CDBD2F87}"/>
              </a:ext>
            </a:extLst>
          </p:cNvPr>
          <p:cNvCxnSpPr>
            <a:cxnSpLocks noChangeShapeType="1"/>
            <a:endCxn id="4301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38" name="Text Box 30">
            <a:extLst>
              <a:ext uri="{FF2B5EF4-FFF2-40B4-BE49-F238E27FC236}">
                <a16:creationId xmlns:a16="http://schemas.microsoft.com/office/drawing/2014/main" id="{A161714C-B2CC-424D-A456-B960C040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id="{14F6AC30-B62F-5B49-B58E-13C1B3884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43040" name="Oval 32">
            <a:extLst>
              <a:ext uri="{FF2B5EF4-FFF2-40B4-BE49-F238E27FC236}">
                <a16:creationId xmlns:a16="http://schemas.microsoft.com/office/drawing/2014/main" id="{05F2BD10-8F79-B448-B3C3-C21D15F4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3041" name="Oval 33">
            <a:extLst>
              <a:ext uri="{FF2B5EF4-FFF2-40B4-BE49-F238E27FC236}">
                <a16:creationId xmlns:a16="http://schemas.microsoft.com/office/drawing/2014/main" id="{33FB623F-1B6A-D944-9619-B7BF94FA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2211C7A-4A52-3641-B8B9-306158BEC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88961AAB-1994-D8AD-E60F-11E13DF7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1454704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1F122C2A-405C-2241-8589-E86224AC0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F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D04DDAC6-B48A-BE42-8D31-8A77DBD4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7428083F-DC03-694A-ACDC-8195B930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id="{9629C209-37F7-3742-B3BE-7B5F2B0DD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5064" name="Oval 8">
            <a:extLst>
              <a:ext uri="{FF2B5EF4-FFF2-40B4-BE49-F238E27FC236}">
                <a16:creationId xmlns:a16="http://schemas.microsoft.com/office/drawing/2014/main" id="{F3AA41C2-5D73-EC4E-B0EC-6DA5E709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5065" name="AutoShape 9">
            <a:extLst>
              <a:ext uri="{FF2B5EF4-FFF2-40B4-BE49-F238E27FC236}">
                <a16:creationId xmlns:a16="http://schemas.microsoft.com/office/drawing/2014/main" id="{3ED112E7-445A-4441-8AC9-F442A629AF66}"/>
              </a:ext>
            </a:extLst>
          </p:cNvPr>
          <p:cNvCxnSpPr>
            <a:cxnSpLocks noChangeShapeType="1"/>
            <a:endCxn id="45063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6" name="AutoShape 10">
            <a:extLst>
              <a:ext uri="{FF2B5EF4-FFF2-40B4-BE49-F238E27FC236}">
                <a16:creationId xmlns:a16="http://schemas.microsoft.com/office/drawing/2014/main" id="{C55B91B2-CF6F-104C-9F6F-0EDB7F3CB3E7}"/>
              </a:ext>
            </a:extLst>
          </p:cNvPr>
          <p:cNvCxnSpPr>
            <a:cxnSpLocks noChangeShapeType="1"/>
            <a:stCxn id="45062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7" name="AutoShape 11">
            <a:extLst>
              <a:ext uri="{FF2B5EF4-FFF2-40B4-BE49-F238E27FC236}">
                <a16:creationId xmlns:a16="http://schemas.microsoft.com/office/drawing/2014/main" id="{C72BF49B-5D85-1340-B5F0-5CC0C4D85A51}"/>
              </a:ext>
            </a:extLst>
          </p:cNvPr>
          <p:cNvCxnSpPr>
            <a:cxnSpLocks noChangeShapeType="1"/>
            <a:stCxn id="45064" idx="6"/>
            <a:endCxn id="45062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8" name="AutoShape 12">
            <a:extLst>
              <a:ext uri="{FF2B5EF4-FFF2-40B4-BE49-F238E27FC236}">
                <a16:creationId xmlns:a16="http://schemas.microsoft.com/office/drawing/2014/main" id="{B99EB1A3-3E75-E741-BB46-87C14D793686}"/>
              </a:ext>
            </a:extLst>
          </p:cNvPr>
          <p:cNvCxnSpPr>
            <a:cxnSpLocks noChangeShapeType="1"/>
            <a:stCxn id="45063" idx="7"/>
            <a:endCxn id="4506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9" name="AutoShape 13">
            <a:extLst>
              <a:ext uri="{FF2B5EF4-FFF2-40B4-BE49-F238E27FC236}">
                <a16:creationId xmlns:a16="http://schemas.microsoft.com/office/drawing/2014/main" id="{D09B126F-C5A3-5E4B-BCC2-D5CEE6B913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0" name="AutoShape 14">
            <a:extLst>
              <a:ext uri="{FF2B5EF4-FFF2-40B4-BE49-F238E27FC236}">
                <a16:creationId xmlns:a16="http://schemas.microsoft.com/office/drawing/2014/main" id="{4AEC7201-3B4B-9143-8113-168B3B6D90F2}"/>
              </a:ext>
            </a:extLst>
          </p:cNvPr>
          <p:cNvCxnSpPr>
            <a:cxnSpLocks noChangeShapeType="1"/>
            <a:stCxn id="45063" idx="5"/>
            <a:endCxn id="45062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71" name="Oval 15">
            <a:extLst>
              <a:ext uri="{FF2B5EF4-FFF2-40B4-BE49-F238E27FC236}">
                <a16:creationId xmlns:a16="http://schemas.microsoft.com/office/drawing/2014/main" id="{1387FE0A-CE3E-FD41-B78D-E63AF004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5072" name="Oval 16">
            <a:extLst>
              <a:ext uri="{FF2B5EF4-FFF2-40B4-BE49-F238E27FC236}">
                <a16:creationId xmlns:a16="http://schemas.microsoft.com/office/drawing/2014/main" id="{83772202-5DA1-8148-A9B3-5B3A7207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5073" name="Oval 17">
            <a:extLst>
              <a:ext uri="{FF2B5EF4-FFF2-40B4-BE49-F238E27FC236}">
                <a16:creationId xmlns:a16="http://schemas.microsoft.com/office/drawing/2014/main" id="{1D139382-75E0-C847-B56C-29C58C54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5074" name="Oval 18">
            <a:extLst>
              <a:ext uri="{FF2B5EF4-FFF2-40B4-BE49-F238E27FC236}">
                <a16:creationId xmlns:a16="http://schemas.microsoft.com/office/drawing/2014/main" id="{C3F4106E-1727-A84D-B737-B7DC0050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5075" name="AutoShape 19">
            <a:extLst>
              <a:ext uri="{FF2B5EF4-FFF2-40B4-BE49-F238E27FC236}">
                <a16:creationId xmlns:a16="http://schemas.microsoft.com/office/drawing/2014/main" id="{ADF70CB5-133F-9542-9027-DAB72755DCB1}"/>
              </a:ext>
            </a:extLst>
          </p:cNvPr>
          <p:cNvCxnSpPr>
            <a:cxnSpLocks noChangeShapeType="1"/>
            <a:stCxn id="45073" idx="5"/>
            <a:endCxn id="4507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6" name="AutoShape 20">
            <a:extLst>
              <a:ext uri="{FF2B5EF4-FFF2-40B4-BE49-F238E27FC236}">
                <a16:creationId xmlns:a16="http://schemas.microsoft.com/office/drawing/2014/main" id="{28F5E909-B97A-614D-9625-89ADF7856D55}"/>
              </a:ext>
            </a:extLst>
          </p:cNvPr>
          <p:cNvCxnSpPr>
            <a:cxnSpLocks noChangeShapeType="1"/>
            <a:stCxn id="45074" idx="6"/>
            <a:endCxn id="4507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7" name="AutoShape 21">
            <a:extLst>
              <a:ext uri="{FF2B5EF4-FFF2-40B4-BE49-F238E27FC236}">
                <a16:creationId xmlns:a16="http://schemas.microsoft.com/office/drawing/2014/main" id="{6026CB19-7234-DA43-9555-C6AE9632A7B0}"/>
              </a:ext>
            </a:extLst>
          </p:cNvPr>
          <p:cNvCxnSpPr>
            <a:cxnSpLocks noChangeShapeType="1"/>
            <a:stCxn id="45073" idx="4"/>
            <a:endCxn id="4507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8" name="AutoShape 22">
            <a:extLst>
              <a:ext uri="{FF2B5EF4-FFF2-40B4-BE49-F238E27FC236}">
                <a16:creationId xmlns:a16="http://schemas.microsoft.com/office/drawing/2014/main" id="{295055C2-0181-824B-83DC-7647C2587777}"/>
              </a:ext>
            </a:extLst>
          </p:cNvPr>
          <p:cNvCxnSpPr>
            <a:cxnSpLocks noChangeShapeType="1"/>
            <a:stCxn id="45073" idx="6"/>
            <a:endCxn id="4507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9" name="AutoShape 23">
            <a:extLst>
              <a:ext uri="{FF2B5EF4-FFF2-40B4-BE49-F238E27FC236}">
                <a16:creationId xmlns:a16="http://schemas.microsoft.com/office/drawing/2014/main" id="{FCCE73A8-5318-8E47-86F9-CEBC5C83B814}"/>
              </a:ext>
            </a:extLst>
          </p:cNvPr>
          <p:cNvCxnSpPr>
            <a:cxnSpLocks noChangeShapeType="1"/>
            <a:stCxn id="45062" idx="6"/>
            <a:endCxn id="4507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80" name="Text Box 24">
            <a:extLst>
              <a:ext uri="{FF2B5EF4-FFF2-40B4-BE49-F238E27FC236}">
                <a16:creationId xmlns:a16="http://schemas.microsoft.com/office/drawing/2014/main" id="{913AA444-8889-3F42-B505-A1440F13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5082" name="Text Box 26">
            <a:extLst>
              <a:ext uri="{FF2B5EF4-FFF2-40B4-BE49-F238E27FC236}">
                <a16:creationId xmlns:a16="http://schemas.microsoft.com/office/drawing/2014/main" id="{D574176E-BB94-CE41-85A6-10FF5D6F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5083" name="Text Box 27">
            <a:extLst>
              <a:ext uri="{FF2B5EF4-FFF2-40B4-BE49-F238E27FC236}">
                <a16:creationId xmlns:a16="http://schemas.microsoft.com/office/drawing/2014/main" id="{91DEC617-4766-504F-B9C9-FA8375CF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5084" name="Text Box 28">
            <a:extLst>
              <a:ext uri="{FF2B5EF4-FFF2-40B4-BE49-F238E27FC236}">
                <a16:creationId xmlns:a16="http://schemas.microsoft.com/office/drawing/2014/main" id="{42F511CB-C297-2345-84ED-494E2619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I</a:t>
            </a:r>
          </a:p>
        </p:txBody>
      </p:sp>
      <p:cxnSp>
        <p:nvCxnSpPr>
          <p:cNvPr id="45085" name="AutoShape 29">
            <a:extLst>
              <a:ext uri="{FF2B5EF4-FFF2-40B4-BE49-F238E27FC236}">
                <a16:creationId xmlns:a16="http://schemas.microsoft.com/office/drawing/2014/main" id="{04C05D93-4107-EF49-96CE-827A62DBF481}"/>
              </a:ext>
            </a:extLst>
          </p:cNvPr>
          <p:cNvCxnSpPr>
            <a:cxnSpLocks noChangeShapeType="1"/>
            <a:stCxn id="45064" idx="3"/>
            <a:endCxn id="45063" idx="7"/>
          </p:cNvCxnSpPr>
          <p:nvPr/>
        </p:nvCxnSpPr>
        <p:spPr bwMode="auto">
          <a:xfrm flipH="1">
            <a:off x="3271839" y="3163888"/>
            <a:ext cx="1087437" cy="906462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86" name="AutoShape 30">
            <a:extLst>
              <a:ext uri="{FF2B5EF4-FFF2-40B4-BE49-F238E27FC236}">
                <a16:creationId xmlns:a16="http://schemas.microsoft.com/office/drawing/2014/main" id="{3E72E94D-9F48-B944-8E35-C264E2133B3C}"/>
              </a:ext>
            </a:extLst>
          </p:cNvPr>
          <p:cNvCxnSpPr>
            <a:cxnSpLocks noChangeShapeType="1"/>
            <a:endCxn id="45063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87" name="Text Box 31">
            <a:extLst>
              <a:ext uri="{FF2B5EF4-FFF2-40B4-BE49-F238E27FC236}">
                <a16:creationId xmlns:a16="http://schemas.microsoft.com/office/drawing/2014/main" id="{D819382C-CE58-4E48-86CA-4B9BB27A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45088" name="Text Box 32">
            <a:extLst>
              <a:ext uri="{FF2B5EF4-FFF2-40B4-BE49-F238E27FC236}">
                <a16:creationId xmlns:a16="http://schemas.microsoft.com/office/drawing/2014/main" id="{8E6C7407-5CE9-3748-8E78-B2631999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45089" name="Oval 33">
            <a:extLst>
              <a:ext uri="{FF2B5EF4-FFF2-40B4-BE49-F238E27FC236}">
                <a16:creationId xmlns:a16="http://schemas.microsoft.com/office/drawing/2014/main" id="{2815EA46-40AB-7041-9145-A0DFFD9F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5090" name="Oval 34">
            <a:extLst>
              <a:ext uri="{FF2B5EF4-FFF2-40B4-BE49-F238E27FC236}">
                <a16:creationId xmlns:a16="http://schemas.microsoft.com/office/drawing/2014/main" id="{15361BF3-28B1-1D4B-952B-FBCB75EC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66774A85-FB8D-5F45-B58D-572E9BF68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0FF49754-2383-4963-E484-727F175D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9185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8F5D4336-F17C-7B4D-A573-E381F147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F E 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06D5FF3F-E156-CD4F-BD96-0B7B7AC8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51B1FAB2-9823-674D-BC1E-B6F76FFC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EE9F18B7-B4DD-2644-836C-9FAAFBC2F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92E97230-EBB6-524F-83AE-6A1F0E91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7113" name="AutoShape 9">
            <a:extLst>
              <a:ext uri="{FF2B5EF4-FFF2-40B4-BE49-F238E27FC236}">
                <a16:creationId xmlns:a16="http://schemas.microsoft.com/office/drawing/2014/main" id="{8A42323F-9985-B348-9919-BF87003FBB96}"/>
              </a:ext>
            </a:extLst>
          </p:cNvPr>
          <p:cNvCxnSpPr>
            <a:cxnSpLocks noChangeShapeType="1"/>
            <a:endCxn id="47111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14" name="AutoShape 10">
            <a:extLst>
              <a:ext uri="{FF2B5EF4-FFF2-40B4-BE49-F238E27FC236}">
                <a16:creationId xmlns:a16="http://schemas.microsoft.com/office/drawing/2014/main" id="{D4857034-DE8C-FA4C-82D7-3D3079BC66F7}"/>
              </a:ext>
            </a:extLst>
          </p:cNvPr>
          <p:cNvCxnSpPr>
            <a:cxnSpLocks noChangeShapeType="1"/>
            <a:stCxn id="47110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15" name="AutoShape 11">
            <a:extLst>
              <a:ext uri="{FF2B5EF4-FFF2-40B4-BE49-F238E27FC236}">
                <a16:creationId xmlns:a16="http://schemas.microsoft.com/office/drawing/2014/main" id="{A574FBAF-A752-D84B-B24E-1A5C1C36E841}"/>
              </a:ext>
            </a:extLst>
          </p:cNvPr>
          <p:cNvCxnSpPr>
            <a:cxnSpLocks noChangeShapeType="1"/>
            <a:stCxn id="47112" idx="6"/>
            <a:endCxn id="47110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16" name="AutoShape 12">
            <a:extLst>
              <a:ext uri="{FF2B5EF4-FFF2-40B4-BE49-F238E27FC236}">
                <a16:creationId xmlns:a16="http://schemas.microsoft.com/office/drawing/2014/main" id="{CD55FA3D-C2B6-A84A-B6CF-1C179316A5CA}"/>
              </a:ext>
            </a:extLst>
          </p:cNvPr>
          <p:cNvCxnSpPr>
            <a:cxnSpLocks noChangeShapeType="1"/>
            <a:stCxn id="47111" idx="7"/>
            <a:endCxn id="47112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17" name="AutoShape 13">
            <a:extLst>
              <a:ext uri="{FF2B5EF4-FFF2-40B4-BE49-F238E27FC236}">
                <a16:creationId xmlns:a16="http://schemas.microsoft.com/office/drawing/2014/main" id="{FB0CAE46-0E7E-0842-B767-6D6AE2374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18" name="AutoShape 14">
            <a:extLst>
              <a:ext uri="{FF2B5EF4-FFF2-40B4-BE49-F238E27FC236}">
                <a16:creationId xmlns:a16="http://schemas.microsoft.com/office/drawing/2014/main" id="{7A2A74E5-DD8C-0048-B8AD-B3C8D8968AF7}"/>
              </a:ext>
            </a:extLst>
          </p:cNvPr>
          <p:cNvCxnSpPr>
            <a:cxnSpLocks noChangeShapeType="1"/>
            <a:stCxn id="47111" idx="5"/>
            <a:endCxn id="47110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9" name="Oval 15">
            <a:extLst>
              <a:ext uri="{FF2B5EF4-FFF2-40B4-BE49-F238E27FC236}">
                <a16:creationId xmlns:a16="http://schemas.microsoft.com/office/drawing/2014/main" id="{B895009F-BD14-814D-82FF-BBAC9408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7120" name="Oval 16">
            <a:extLst>
              <a:ext uri="{FF2B5EF4-FFF2-40B4-BE49-F238E27FC236}">
                <a16:creationId xmlns:a16="http://schemas.microsoft.com/office/drawing/2014/main" id="{599FCE48-4224-0642-B7A3-4FCF79FB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121" name="Oval 17">
            <a:extLst>
              <a:ext uri="{FF2B5EF4-FFF2-40B4-BE49-F238E27FC236}">
                <a16:creationId xmlns:a16="http://schemas.microsoft.com/office/drawing/2014/main" id="{BA4D95BA-C92B-234B-97BC-5711BE4A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7122" name="Oval 18">
            <a:extLst>
              <a:ext uri="{FF2B5EF4-FFF2-40B4-BE49-F238E27FC236}">
                <a16:creationId xmlns:a16="http://schemas.microsoft.com/office/drawing/2014/main" id="{54A01369-60B2-E347-94AE-893F16FF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7123" name="AutoShape 19">
            <a:extLst>
              <a:ext uri="{FF2B5EF4-FFF2-40B4-BE49-F238E27FC236}">
                <a16:creationId xmlns:a16="http://schemas.microsoft.com/office/drawing/2014/main" id="{D01A6C2D-AD2C-A843-9E98-62250AE3D74D}"/>
              </a:ext>
            </a:extLst>
          </p:cNvPr>
          <p:cNvCxnSpPr>
            <a:cxnSpLocks noChangeShapeType="1"/>
            <a:stCxn id="47121" idx="5"/>
            <a:endCxn id="4711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24" name="AutoShape 20">
            <a:extLst>
              <a:ext uri="{FF2B5EF4-FFF2-40B4-BE49-F238E27FC236}">
                <a16:creationId xmlns:a16="http://schemas.microsoft.com/office/drawing/2014/main" id="{1FFC7998-70C5-C140-8185-554388C92A24}"/>
              </a:ext>
            </a:extLst>
          </p:cNvPr>
          <p:cNvCxnSpPr>
            <a:cxnSpLocks noChangeShapeType="1"/>
            <a:stCxn id="47122" idx="6"/>
            <a:endCxn id="4711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25" name="AutoShape 21">
            <a:extLst>
              <a:ext uri="{FF2B5EF4-FFF2-40B4-BE49-F238E27FC236}">
                <a16:creationId xmlns:a16="http://schemas.microsoft.com/office/drawing/2014/main" id="{5AF36EC4-D7DA-CB4E-898B-7A7DC6EB4604}"/>
              </a:ext>
            </a:extLst>
          </p:cNvPr>
          <p:cNvCxnSpPr>
            <a:cxnSpLocks noChangeShapeType="1"/>
            <a:stCxn id="47121" idx="4"/>
            <a:endCxn id="4712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26" name="AutoShape 22">
            <a:extLst>
              <a:ext uri="{FF2B5EF4-FFF2-40B4-BE49-F238E27FC236}">
                <a16:creationId xmlns:a16="http://schemas.microsoft.com/office/drawing/2014/main" id="{35687E24-84FA-F942-A1A7-007F0ED4FA2E}"/>
              </a:ext>
            </a:extLst>
          </p:cNvPr>
          <p:cNvCxnSpPr>
            <a:cxnSpLocks noChangeShapeType="1"/>
            <a:stCxn id="47121" idx="6"/>
            <a:endCxn id="4712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27" name="AutoShape 23">
            <a:extLst>
              <a:ext uri="{FF2B5EF4-FFF2-40B4-BE49-F238E27FC236}">
                <a16:creationId xmlns:a16="http://schemas.microsoft.com/office/drawing/2014/main" id="{48E15C8D-4D0C-8F45-B816-B1453AA931F2}"/>
              </a:ext>
            </a:extLst>
          </p:cNvPr>
          <p:cNvCxnSpPr>
            <a:cxnSpLocks noChangeShapeType="1"/>
            <a:stCxn id="47110" idx="6"/>
            <a:endCxn id="4712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28" name="Text Box 24">
            <a:extLst>
              <a:ext uri="{FF2B5EF4-FFF2-40B4-BE49-F238E27FC236}">
                <a16:creationId xmlns:a16="http://schemas.microsoft.com/office/drawing/2014/main" id="{BFA35A7E-D2C6-A84A-99B0-CF36A3E5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A02EAFD9-4160-8F40-B3A0-30D29618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7131" name="Text Box 27">
            <a:extLst>
              <a:ext uri="{FF2B5EF4-FFF2-40B4-BE49-F238E27FC236}">
                <a16:creationId xmlns:a16="http://schemas.microsoft.com/office/drawing/2014/main" id="{B9F93854-F8DF-3B4D-BD05-4AB71C5C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7132" name="Text Box 28">
            <a:extLst>
              <a:ext uri="{FF2B5EF4-FFF2-40B4-BE49-F238E27FC236}">
                <a16:creationId xmlns:a16="http://schemas.microsoft.com/office/drawing/2014/main" id="{B5B13517-965C-9C40-8EB5-22DA20C8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E discovered </a:t>
            </a:r>
          </a:p>
        </p:txBody>
      </p:sp>
      <p:cxnSp>
        <p:nvCxnSpPr>
          <p:cNvPr id="47133" name="AutoShape 29">
            <a:extLst>
              <a:ext uri="{FF2B5EF4-FFF2-40B4-BE49-F238E27FC236}">
                <a16:creationId xmlns:a16="http://schemas.microsoft.com/office/drawing/2014/main" id="{D1CF8FD9-2D1E-5C40-B689-F805213E1BF3}"/>
              </a:ext>
            </a:extLst>
          </p:cNvPr>
          <p:cNvCxnSpPr>
            <a:cxnSpLocks noChangeShapeType="1"/>
            <a:endCxn id="47111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134" name="AutoShape 30">
            <a:extLst>
              <a:ext uri="{FF2B5EF4-FFF2-40B4-BE49-F238E27FC236}">
                <a16:creationId xmlns:a16="http://schemas.microsoft.com/office/drawing/2014/main" id="{6BE34444-1A1E-E14A-AAE4-5C2171683F21}"/>
              </a:ext>
            </a:extLst>
          </p:cNvPr>
          <p:cNvCxnSpPr>
            <a:cxnSpLocks noChangeShapeType="1"/>
            <a:stCxn id="47112" idx="3"/>
            <a:endCxn id="47111" idx="7"/>
          </p:cNvCxnSpPr>
          <p:nvPr/>
        </p:nvCxnSpPr>
        <p:spPr bwMode="auto">
          <a:xfrm flipH="1">
            <a:off x="3271839" y="3163888"/>
            <a:ext cx="1087437" cy="906462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35" name="Text Box 31">
            <a:extLst>
              <a:ext uri="{FF2B5EF4-FFF2-40B4-BE49-F238E27FC236}">
                <a16:creationId xmlns:a16="http://schemas.microsoft.com/office/drawing/2014/main" id="{767691E4-DB17-704A-98AC-C92905C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47136" name="Text Box 32">
            <a:extLst>
              <a:ext uri="{FF2B5EF4-FFF2-40B4-BE49-F238E27FC236}">
                <a16:creationId xmlns:a16="http://schemas.microsoft.com/office/drawing/2014/main" id="{17668A96-A39F-954F-A4B8-AF0B8CE51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FD47A658-D99F-784B-AE25-9619B304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47138" name="Oval 34">
            <a:extLst>
              <a:ext uri="{FF2B5EF4-FFF2-40B4-BE49-F238E27FC236}">
                <a16:creationId xmlns:a16="http://schemas.microsoft.com/office/drawing/2014/main" id="{EAD37A2F-C0D5-3D42-A8FA-4BE749774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7139" name="Oval 35">
            <a:extLst>
              <a:ext uri="{FF2B5EF4-FFF2-40B4-BE49-F238E27FC236}">
                <a16:creationId xmlns:a16="http://schemas.microsoft.com/office/drawing/2014/main" id="{A6586D6E-91AB-6741-A9EB-0D13348F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CF93FA5-0DFE-4747-8F9D-A989CB7C0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3C030496-FD86-ABC7-C5EA-60596B05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3326121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extLst>
              <a:ext uri="{FF2B5EF4-FFF2-40B4-BE49-F238E27FC236}">
                <a16:creationId xmlns:a16="http://schemas.microsoft.com/office/drawing/2014/main" id="{610F593C-F6C4-E943-8143-C1386BF1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F E 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B70412AF-BDA1-F149-AFD9-58042E3F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49158" name="Oval 6">
            <a:extLst>
              <a:ext uri="{FF2B5EF4-FFF2-40B4-BE49-F238E27FC236}">
                <a16:creationId xmlns:a16="http://schemas.microsoft.com/office/drawing/2014/main" id="{88E6D62D-47A8-AC46-95D4-F20A6C1D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F66AE5EB-5A9D-B64A-8278-AFE1B92D5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3D448459-8A23-784D-B529-63042C5D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9161" name="AutoShape 9">
            <a:extLst>
              <a:ext uri="{FF2B5EF4-FFF2-40B4-BE49-F238E27FC236}">
                <a16:creationId xmlns:a16="http://schemas.microsoft.com/office/drawing/2014/main" id="{2E9D5F7C-6EBF-8A44-A415-7AF8F4DCC4DD}"/>
              </a:ext>
            </a:extLst>
          </p:cNvPr>
          <p:cNvCxnSpPr>
            <a:cxnSpLocks noChangeShapeType="1"/>
            <a:endCxn id="49159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2" name="AutoShape 10">
            <a:extLst>
              <a:ext uri="{FF2B5EF4-FFF2-40B4-BE49-F238E27FC236}">
                <a16:creationId xmlns:a16="http://schemas.microsoft.com/office/drawing/2014/main" id="{D5591A61-C90E-EE41-8916-4EA40EAF9738}"/>
              </a:ext>
            </a:extLst>
          </p:cNvPr>
          <p:cNvCxnSpPr>
            <a:cxnSpLocks noChangeShapeType="1"/>
            <a:stCxn id="49158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3" name="AutoShape 11">
            <a:extLst>
              <a:ext uri="{FF2B5EF4-FFF2-40B4-BE49-F238E27FC236}">
                <a16:creationId xmlns:a16="http://schemas.microsoft.com/office/drawing/2014/main" id="{EA641C21-8325-B941-B5B6-3B17D2D36FB3}"/>
              </a:ext>
            </a:extLst>
          </p:cNvPr>
          <p:cNvCxnSpPr>
            <a:cxnSpLocks noChangeShapeType="1"/>
            <a:stCxn id="49160" idx="6"/>
            <a:endCxn id="49158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4" name="AutoShape 12">
            <a:extLst>
              <a:ext uri="{FF2B5EF4-FFF2-40B4-BE49-F238E27FC236}">
                <a16:creationId xmlns:a16="http://schemas.microsoft.com/office/drawing/2014/main" id="{99333750-AAEB-1E40-9D9E-FB7FBC0D294B}"/>
              </a:ext>
            </a:extLst>
          </p:cNvPr>
          <p:cNvCxnSpPr>
            <a:cxnSpLocks noChangeShapeType="1"/>
            <a:stCxn id="49159" idx="7"/>
            <a:endCxn id="49160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5" name="AutoShape 13">
            <a:extLst>
              <a:ext uri="{FF2B5EF4-FFF2-40B4-BE49-F238E27FC236}">
                <a16:creationId xmlns:a16="http://schemas.microsoft.com/office/drawing/2014/main" id="{F8EE579C-4DF5-1E4F-A304-0730C0D6A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6" name="AutoShape 14">
            <a:extLst>
              <a:ext uri="{FF2B5EF4-FFF2-40B4-BE49-F238E27FC236}">
                <a16:creationId xmlns:a16="http://schemas.microsoft.com/office/drawing/2014/main" id="{AA9ECE00-0E7D-E049-AEFD-36092169BF68}"/>
              </a:ext>
            </a:extLst>
          </p:cNvPr>
          <p:cNvCxnSpPr>
            <a:cxnSpLocks noChangeShapeType="1"/>
            <a:stCxn id="49159" idx="5"/>
            <a:endCxn id="49158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7" name="Oval 15">
            <a:extLst>
              <a:ext uri="{FF2B5EF4-FFF2-40B4-BE49-F238E27FC236}">
                <a16:creationId xmlns:a16="http://schemas.microsoft.com/office/drawing/2014/main" id="{A29DC487-58FD-9C44-BB1A-57106EA9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9168" name="Oval 16">
            <a:extLst>
              <a:ext uri="{FF2B5EF4-FFF2-40B4-BE49-F238E27FC236}">
                <a16:creationId xmlns:a16="http://schemas.microsoft.com/office/drawing/2014/main" id="{78B15AE3-4AAF-AB41-9162-D4F98331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169" name="Oval 17">
            <a:extLst>
              <a:ext uri="{FF2B5EF4-FFF2-40B4-BE49-F238E27FC236}">
                <a16:creationId xmlns:a16="http://schemas.microsoft.com/office/drawing/2014/main" id="{3E6D44A9-64AB-3F4D-A267-7598BD08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9170" name="Oval 18">
            <a:extLst>
              <a:ext uri="{FF2B5EF4-FFF2-40B4-BE49-F238E27FC236}">
                <a16:creationId xmlns:a16="http://schemas.microsoft.com/office/drawing/2014/main" id="{E1AC9A42-6250-6946-919A-3BDDCA6C3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9171" name="AutoShape 19">
            <a:extLst>
              <a:ext uri="{FF2B5EF4-FFF2-40B4-BE49-F238E27FC236}">
                <a16:creationId xmlns:a16="http://schemas.microsoft.com/office/drawing/2014/main" id="{CA21953F-B12F-7743-B7C8-F44157A7CBF5}"/>
              </a:ext>
            </a:extLst>
          </p:cNvPr>
          <p:cNvCxnSpPr>
            <a:cxnSpLocks noChangeShapeType="1"/>
            <a:stCxn id="49169" idx="5"/>
            <a:endCxn id="4916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2" name="AutoShape 20">
            <a:extLst>
              <a:ext uri="{FF2B5EF4-FFF2-40B4-BE49-F238E27FC236}">
                <a16:creationId xmlns:a16="http://schemas.microsoft.com/office/drawing/2014/main" id="{DD01A245-A853-5C40-8B9D-494A5C7B4E20}"/>
              </a:ext>
            </a:extLst>
          </p:cNvPr>
          <p:cNvCxnSpPr>
            <a:cxnSpLocks noChangeShapeType="1"/>
            <a:stCxn id="49170" idx="6"/>
            <a:endCxn id="4916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3" name="AutoShape 21">
            <a:extLst>
              <a:ext uri="{FF2B5EF4-FFF2-40B4-BE49-F238E27FC236}">
                <a16:creationId xmlns:a16="http://schemas.microsoft.com/office/drawing/2014/main" id="{E1F7B84C-6213-4342-9ED8-BF2ACD9AC913}"/>
              </a:ext>
            </a:extLst>
          </p:cNvPr>
          <p:cNvCxnSpPr>
            <a:cxnSpLocks noChangeShapeType="1"/>
            <a:stCxn id="49169" idx="4"/>
            <a:endCxn id="4917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4" name="AutoShape 22">
            <a:extLst>
              <a:ext uri="{FF2B5EF4-FFF2-40B4-BE49-F238E27FC236}">
                <a16:creationId xmlns:a16="http://schemas.microsoft.com/office/drawing/2014/main" id="{6BA0DC35-83AE-474C-AA4D-2528374DD2A2}"/>
              </a:ext>
            </a:extLst>
          </p:cNvPr>
          <p:cNvCxnSpPr>
            <a:cxnSpLocks noChangeShapeType="1"/>
            <a:stCxn id="49169" idx="6"/>
            <a:endCxn id="4916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5" name="AutoShape 23">
            <a:extLst>
              <a:ext uri="{FF2B5EF4-FFF2-40B4-BE49-F238E27FC236}">
                <a16:creationId xmlns:a16="http://schemas.microsoft.com/office/drawing/2014/main" id="{C538C2E0-DE35-084D-95C9-D48EB1D52268}"/>
              </a:ext>
            </a:extLst>
          </p:cNvPr>
          <p:cNvCxnSpPr>
            <a:cxnSpLocks noChangeShapeType="1"/>
            <a:stCxn id="49158" idx="6"/>
            <a:endCxn id="4917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6" name="Text Box 24">
            <a:extLst>
              <a:ext uri="{FF2B5EF4-FFF2-40B4-BE49-F238E27FC236}">
                <a16:creationId xmlns:a16="http://schemas.microsoft.com/office/drawing/2014/main" id="{8B007A13-B339-E14E-84BC-401C7D79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49178" name="Text Box 26">
            <a:extLst>
              <a:ext uri="{FF2B5EF4-FFF2-40B4-BE49-F238E27FC236}">
                <a16:creationId xmlns:a16="http://schemas.microsoft.com/office/drawing/2014/main" id="{85226056-9496-234F-99DC-528C5BBB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9179" name="Text Box 27">
            <a:extLst>
              <a:ext uri="{FF2B5EF4-FFF2-40B4-BE49-F238E27FC236}">
                <a16:creationId xmlns:a16="http://schemas.microsoft.com/office/drawing/2014/main" id="{66FF6991-F466-CA47-8D9B-788485DB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49180" name="Text Box 28">
            <a:extLst>
              <a:ext uri="{FF2B5EF4-FFF2-40B4-BE49-F238E27FC236}">
                <a16:creationId xmlns:a16="http://schemas.microsoft.com/office/drawing/2014/main" id="{C8B80730-6BBC-C948-8625-9D1268D1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I</a:t>
            </a:r>
          </a:p>
        </p:txBody>
      </p:sp>
      <p:cxnSp>
        <p:nvCxnSpPr>
          <p:cNvPr id="49181" name="AutoShape 29">
            <a:extLst>
              <a:ext uri="{FF2B5EF4-FFF2-40B4-BE49-F238E27FC236}">
                <a16:creationId xmlns:a16="http://schemas.microsoft.com/office/drawing/2014/main" id="{4780A1D8-8F79-9E49-AD0E-357DDE582A16}"/>
              </a:ext>
            </a:extLst>
          </p:cNvPr>
          <p:cNvCxnSpPr>
            <a:cxnSpLocks noChangeShapeType="1"/>
            <a:stCxn id="49158" idx="3"/>
            <a:endCxn id="49159" idx="5"/>
          </p:cNvCxnSpPr>
          <p:nvPr/>
        </p:nvCxnSpPr>
        <p:spPr bwMode="auto">
          <a:xfrm flipH="1">
            <a:off x="3271839" y="3163888"/>
            <a:ext cx="2613025" cy="111760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82" name="AutoShape 30">
            <a:extLst>
              <a:ext uri="{FF2B5EF4-FFF2-40B4-BE49-F238E27FC236}">
                <a16:creationId xmlns:a16="http://schemas.microsoft.com/office/drawing/2014/main" id="{BB977C4D-C43D-1B4D-8BB5-37439E3E4148}"/>
              </a:ext>
            </a:extLst>
          </p:cNvPr>
          <p:cNvCxnSpPr>
            <a:cxnSpLocks noChangeShapeType="1"/>
            <a:endCxn id="49159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83" name="AutoShape 31">
            <a:extLst>
              <a:ext uri="{FF2B5EF4-FFF2-40B4-BE49-F238E27FC236}">
                <a16:creationId xmlns:a16="http://schemas.microsoft.com/office/drawing/2014/main" id="{D691C9FE-C5C9-1E4E-9BF2-A3186296B342}"/>
              </a:ext>
            </a:extLst>
          </p:cNvPr>
          <p:cNvCxnSpPr>
            <a:cxnSpLocks noChangeShapeType="1"/>
            <a:stCxn id="49160" idx="3"/>
            <a:endCxn id="49159" idx="7"/>
          </p:cNvCxnSpPr>
          <p:nvPr/>
        </p:nvCxnSpPr>
        <p:spPr bwMode="auto">
          <a:xfrm flipH="1">
            <a:off x="3271839" y="3163888"/>
            <a:ext cx="1087437" cy="906462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84" name="Text Box 32">
            <a:extLst>
              <a:ext uri="{FF2B5EF4-FFF2-40B4-BE49-F238E27FC236}">
                <a16:creationId xmlns:a16="http://schemas.microsoft.com/office/drawing/2014/main" id="{A3D5B835-8267-0E4A-97B3-A989B1F8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49185" name="Text Box 33">
            <a:extLst>
              <a:ext uri="{FF2B5EF4-FFF2-40B4-BE49-F238E27FC236}">
                <a16:creationId xmlns:a16="http://schemas.microsoft.com/office/drawing/2014/main" id="{11270EC6-06B3-B64F-B4CA-56CE335F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9186" name="Text Box 34">
            <a:extLst>
              <a:ext uri="{FF2B5EF4-FFF2-40B4-BE49-F238E27FC236}">
                <a16:creationId xmlns:a16="http://schemas.microsoft.com/office/drawing/2014/main" id="{611958C7-684C-CC49-88E1-E20460BC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49187" name="Oval 35">
            <a:extLst>
              <a:ext uri="{FF2B5EF4-FFF2-40B4-BE49-F238E27FC236}">
                <a16:creationId xmlns:a16="http://schemas.microsoft.com/office/drawing/2014/main" id="{C193AD7A-054D-494B-B093-86C30E3CC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49188" name="Oval 36">
            <a:extLst>
              <a:ext uri="{FF2B5EF4-FFF2-40B4-BE49-F238E27FC236}">
                <a16:creationId xmlns:a16="http://schemas.microsoft.com/office/drawing/2014/main" id="{F0648C3D-E4EA-174E-A42C-4027C74A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6E26ABD-F3F1-1145-AB21-4A0E3D5F9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37F637FA-32BB-B694-B64E-7B93FD50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22664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1D3FA771-D695-2642-AAA5-4023CB76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4368"/>
            <a:ext cx="10515600" cy="757239"/>
          </a:xfrm>
        </p:spPr>
        <p:txBody>
          <a:bodyPr>
            <a:normAutofit/>
          </a:bodyPr>
          <a:lstStyle/>
          <a:p>
            <a:r>
              <a:rPr lang="en-US" altLang="en-US" dirty="0"/>
              <a:t>Reachability, connectedness</a:t>
            </a:r>
          </a:p>
        </p:txBody>
      </p:sp>
      <p:sp>
        <p:nvSpPr>
          <p:cNvPr id="739331" name="Rectangle 3">
            <a:extLst>
              <a:ext uri="{FF2B5EF4-FFF2-40B4-BE49-F238E27FC236}">
                <a16:creationId xmlns:a16="http://schemas.microsoft.com/office/drawing/2014/main" id="{B5687E77-C16F-2D47-BF6D-044671AC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6476" y="1295400"/>
            <a:ext cx="9144000" cy="55626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reachable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Vertex </a:t>
            </a:r>
            <a:r>
              <a:rPr lang="en-US" altLang="en-US" i="1" dirty="0">
                <a:solidFill>
                  <a:srgbClr val="262626"/>
                </a:solidFill>
              </a:rPr>
              <a:t>a</a:t>
            </a:r>
            <a:r>
              <a:rPr lang="en-US" altLang="en-US" dirty="0">
                <a:solidFill>
                  <a:srgbClr val="262626"/>
                </a:solidFill>
              </a:rPr>
              <a:t> is </a:t>
            </a:r>
            <a:r>
              <a:rPr lang="en-US" altLang="en-US" i="1" dirty="0">
                <a:solidFill>
                  <a:srgbClr val="262626"/>
                </a:solidFill>
              </a:rPr>
              <a:t>reachable </a:t>
            </a:r>
            <a:r>
              <a:rPr lang="en-US" altLang="en-US" dirty="0">
                <a:solidFill>
                  <a:srgbClr val="262626"/>
                </a:solidFill>
              </a:rPr>
              <a:t>from </a:t>
            </a:r>
            <a:r>
              <a:rPr lang="en-US" altLang="en-US" i="1" dirty="0">
                <a:solidFill>
                  <a:srgbClr val="262626"/>
                </a:solidFill>
              </a:rPr>
              <a:t>b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if a path exists from </a:t>
            </a:r>
            <a:r>
              <a:rPr lang="en-US" altLang="en-US" i="1" dirty="0">
                <a:solidFill>
                  <a:srgbClr val="262626"/>
                </a:solidFill>
              </a:rPr>
              <a:t>a</a:t>
            </a:r>
            <a:r>
              <a:rPr lang="en-US" altLang="en-US" dirty="0">
                <a:solidFill>
                  <a:srgbClr val="262626"/>
                </a:solidFill>
              </a:rPr>
              <a:t> to </a:t>
            </a:r>
            <a:r>
              <a:rPr lang="en-US" altLang="en-US" i="1" dirty="0">
                <a:solidFill>
                  <a:srgbClr val="262626"/>
                </a:solidFill>
              </a:rPr>
              <a:t>b</a:t>
            </a:r>
            <a:r>
              <a:rPr lang="en-US" altLang="en-US" dirty="0">
                <a:solidFill>
                  <a:srgbClr val="262626"/>
                </a:solidFill>
              </a:rPr>
              <a:t>.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connected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A graph is </a:t>
            </a:r>
            <a:r>
              <a:rPr lang="en-US" altLang="en-US" i="1" dirty="0">
                <a:solidFill>
                  <a:srgbClr val="262626"/>
                </a:solidFill>
              </a:rPr>
              <a:t>connected</a:t>
            </a:r>
            <a:r>
              <a:rPr lang="en-US" altLang="en-US" dirty="0">
                <a:solidFill>
                  <a:srgbClr val="262626"/>
                </a:solidFill>
              </a:rPr>
              <a:t> if every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vertex is reachable from any other.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Is the graph at top right connected?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strongly connected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When every vertex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has an edge to every other vertex.</a:t>
            </a:r>
          </a:p>
        </p:txBody>
      </p:sp>
      <p:grpSp>
        <p:nvGrpSpPr>
          <p:cNvPr id="739334" name="Group 6">
            <a:extLst>
              <a:ext uri="{FF2B5EF4-FFF2-40B4-BE49-F238E27FC236}">
                <a16:creationId xmlns:a16="http://schemas.microsoft.com/office/drawing/2014/main" id="{158156A8-07C8-FB4D-B8F3-F494277EB106}"/>
              </a:ext>
            </a:extLst>
          </p:cNvPr>
          <p:cNvGrpSpPr>
            <a:grpSpLocks/>
          </p:cNvGrpSpPr>
          <p:nvPr/>
        </p:nvGrpSpPr>
        <p:grpSpPr bwMode="auto">
          <a:xfrm>
            <a:off x="7239001" y="1371601"/>
            <a:ext cx="3114675" cy="2733675"/>
            <a:chOff x="3654" y="2022"/>
            <a:chExt cx="1962" cy="1722"/>
          </a:xfrm>
        </p:grpSpPr>
        <p:sp>
          <p:nvSpPr>
            <p:cNvPr id="739335" name="Text Box 6">
              <a:extLst>
                <a:ext uri="{FF2B5EF4-FFF2-40B4-BE49-F238E27FC236}">
                  <a16:creationId xmlns:a16="http://schemas.microsoft.com/office/drawing/2014/main" id="{80CE0C26-E014-5B45-88BE-5BAADC762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" y="22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 baseline="-25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39336" name="Oval 8">
              <a:extLst>
                <a:ext uri="{FF2B5EF4-FFF2-40B4-BE49-F238E27FC236}">
                  <a16:creationId xmlns:a16="http://schemas.microsoft.com/office/drawing/2014/main" id="{78B8E3D6-788C-7C45-8EC2-B1740333F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X</a:t>
              </a:r>
            </a:p>
          </p:txBody>
        </p:sp>
        <p:sp>
          <p:nvSpPr>
            <p:cNvPr id="739337" name="Oval 9">
              <a:extLst>
                <a:ext uri="{FF2B5EF4-FFF2-40B4-BE49-F238E27FC236}">
                  <a16:creationId xmlns:a16="http://schemas.microsoft.com/office/drawing/2014/main" id="{DC0A5415-24E4-D04B-B20B-507BFF72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U</a:t>
              </a:r>
            </a:p>
          </p:txBody>
        </p:sp>
        <p:sp>
          <p:nvSpPr>
            <p:cNvPr id="739338" name="Oval 10">
              <a:extLst>
                <a:ext uri="{FF2B5EF4-FFF2-40B4-BE49-F238E27FC236}">
                  <a16:creationId xmlns:a16="http://schemas.microsoft.com/office/drawing/2014/main" id="{E3B6AD07-6F90-F94B-985D-B847C3B0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2022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V</a:t>
              </a:r>
            </a:p>
          </p:txBody>
        </p:sp>
        <p:sp>
          <p:nvSpPr>
            <p:cNvPr id="739339" name="Oval 11">
              <a:extLst>
                <a:ext uri="{FF2B5EF4-FFF2-40B4-BE49-F238E27FC236}">
                  <a16:creationId xmlns:a16="http://schemas.microsoft.com/office/drawing/2014/main" id="{152A131A-A9FA-754E-A64C-15055DD1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3006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W</a:t>
              </a:r>
            </a:p>
          </p:txBody>
        </p:sp>
        <p:sp>
          <p:nvSpPr>
            <p:cNvPr id="739340" name="Oval 12">
              <a:extLst>
                <a:ext uri="{FF2B5EF4-FFF2-40B4-BE49-F238E27FC236}">
                  <a16:creationId xmlns:a16="http://schemas.microsoft.com/office/drawing/2014/main" id="{32303189-BD39-1A43-A366-732A2E5D2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2514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Z</a:t>
              </a:r>
            </a:p>
          </p:txBody>
        </p:sp>
        <p:cxnSp>
          <p:nvCxnSpPr>
            <p:cNvPr id="739341" name="AutoShape 13">
              <a:extLst>
                <a:ext uri="{FF2B5EF4-FFF2-40B4-BE49-F238E27FC236}">
                  <a16:creationId xmlns:a16="http://schemas.microsoft.com/office/drawing/2014/main" id="{7922224C-2811-D74E-94F5-5910B9311C45}"/>
                </a:ext>
              </a:extLst>
            </p:cNvPr>
            <p:cNvCxnSpPr>
              <a:cxnSpLocks noChangeShapeType="1"/>
              <a:stCxn id="739338" idx="3"/>
              <a:endCxn id="739337" idx="7"/>
            </p:cNvCxnSpPr>
            <p:nvPr/>
          </p:nvCxnSpPr>
          <p:spPr bwMode="auto">
            <a:xfrm flipH="1">
              <a:off x="3873" y="2237"/>
              <a:ext cx="330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2" name="AutoShape 14">
              <a:extLst>
                <a:ext uri="{FF2B5EF4-FFF2-40B4-BE49-F238E27FC236}">
                  <a16:creationId xmlns:a16="http://schemas.microsoft.com/office/drawing/2014/main" id="{31C1FDC8-B74F-EE4A-BFD3-F7590696337A}"/>
                </a:ext>
              </a:extLst>
            </p:cNvPr>
            <p:cNvCxnSpPr>
              <a:cxnSpLocks noChangeShapeType="1"/>
              <a:stCxn id="739339" idx="1"/>
              <a:endCxn id="739337" idx="5"/>
            </p:cNvCxnSpPr>
            <p:nvPr/>
          </p:nvCxnSpPr>
          <p:spPr bwMode="auto">
            <a:xfrm flipH="1" flipV="1">
              <a:off x="3873" y="2729"/>
              <a:ext cx="330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3" name="AutoShape 15">
              <a:extLst>
                <a:ext uri="{FF2B5EF4-FFF2-40B4-BE49-F238E27FC236}">
                  <a16:creationId xmlns:a16="http://schemas.microsoft.com/office/drawing/2014/main" id="{B8577C1B-CAE0-9049-895E-499D58466FA4}"/>
                </a:ext>
              </a:extLst>
            </p:cNvPr>
            <p:cNvCxnSpPr>
              <a:cxnSpLocks noChangeShapeType="1"/>
              <a:stCxn id="739339" idx="7"/>
              <a:endCxn id="739336" idx="3"/>
            </p:cNvCxnSpPr>
            <p:nvPr/>
          </p:nvCxnSpPr>
          <p:spPr bwMode="auto">
            <a:xfrm flipV="1">
              <a:off x="4384" y="2729"/>
              <a:ext cx="331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4" name="AutoShape 16">
              <a:extLst>
                <a:ext uri="{FF2B5EF4-FFF2-40B4-BE49-F238E27FC236}">
                  <a16:creationId xmlns:a16="http://schemas.microsoft.com/office/drawing/2014/main" id="{ADAA9E3A-DB01-C347-A0B2-485B7573E061}"/>
                </a:ext>
              </a:extLst>
            </p:cNvPr>
            <p:cNvCxnSpPr>
              <a:cxnSpLocks noChangeShapeType="1"/>
              <a:stCxn id="739336" idx="6"/>
              <a:endCxn id="739340" idx="2"/>
            </p:cNvCxnSpPr>
            <p:nvPr/>
          </p:nvCxnSpPr>
          <p:spPr bwMode="auto">
            <a:xfrm>
              <a:off x="4939" y="2637"/>
              <a:ext cx="41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5" name="AutoShape 17">
              <a:extLst>
                <a:ext uri="{FF2B5EF4-FFF2-40B4-BE49-F238E27FC236}">
                  <a16:creationId xmlns:a16="http://schemas.microsoft.com/office/drawing/2014/main" id="{DE07E782-2871-CD4C-BD18-E7DB0A274DD4}"/>
                </a:ext>
              </a:extLst>
            </p:cNvPr>
            <p:cNvCxnSpPr>
              <a:cxnSpLocks noChangeShapeType="1"/>
              <a:stCxn id="739338" idx="5"/>
              <a:endCxn id="739336" idx="1"/>
            </p:cNvCxnSpPr>
            <p:nvPr/>
          </p:nvCxnSpPr>
          <p:spPr bwMode="auto">
            <a:xfrm>
              <a:off x="4384" y="2237"/>
              <a:ext cx="331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6" name="AutoShape 18">
              <a:extLst>
                <a:ext uri="{FF2B5EF4-FFF2-40B4-BE49-F238E27FC236}">
                  <a16:creationId xmlns:a16="http://schemas.microsoft.com/office/drawing/2014/main" id="{9FAEAFDC-E068-C843-AB97-452EB8489B27}"/>
                </a:ext>
              </a:extLst>
            </p:cNvPr>
            <p:cNvCxnSpPr>
              <a:cxnSpLocks noChangeShapeType="1"/>
              <a:stCxn id="739338" idx="4"/>
              <a:endCxn id="739339" idx="0"/>
            </p:cNvCxnSpPr>
            <p:nvPr/>
          </p:nvCxnSpPr>
          <p:spPr bwMode="auto">
            <a:xfrm>
              <a:off x="4294" y="2273"/>
              <a:ext cx="0" cy="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9347" name="Oval 19">
              <a:extLst>
                <a:ext uri="{FF2B5EF4-FFF2-40B4-BE49-F238E27FC236}">
                  <a16:creationId xmlns:a16="http://schemas.microsoft.com/office/drawing/2014/main" id="{857D883A-83A9-A54A-A963-AA83F8274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3498"/>
              <a:ext cx="256" cy="246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Y</a:t>
              </a:r>
            </a:p>
          </p:txBody>
        </p:sp>
        <p:cxnSp>
          <p:nvCxnSpPr>
            <p:cNvPr id="739348" name="AutoShape 20">
              <a:extLst>
                <a:ext uri="{FF2B5EF4-FFF2-40B4-BE49-F238E27FC236}">
                  <a16:creationId xmlns:a16="http://schemas.microsoft.com/office/drawing/2014/main" id="{5D24FB72-E272-964A-80D0-AF510E115417}"/>
                </a:ext>
              </a:extLst>
            </p:cNvPr>
            <p:cNvCxnSpPr>
              <a:cxnSpLocks noChangeShapeType="1"/>
              <a:stCxn id="739339" idx="5"/>
              <a:endCxn id="739347" idx="1"/>
            </p:cNvCxnSpPr>
            <p:nvPr/>
          </p:nvCxnSpPr>
          <p:spPr bwMode="auto">
            <a:xfrm>
              <a:off x="4384" y="3221"/>
              <a:ext cx="336" cy="3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9349" name="AutoShape 21">
              <a:extLst>
                <a:ext uri="{FF2B5EF4-FFF2-40B4-BE49-F238E27FC236}">
                  <a16:creationId xmlns:a16="http://schemas.microsoft.com/office/drawing/2014/main" id="{D3AFE024-BCB9-0D4B-BF56-6EC112EEEF1C}"/>
                </a:ext>
              </a:extLst>
            </p:cNvPr>
            <p:cNvCxnSpPr>
              <a:cxnSpLocks noChangeShapeType="1"/>
              <a:stCxn id="739336" idx="4"/>
              <a:endCxn id="739347" idx="0"/>
            </p:cNvCxnSpPr>
            <p:nvPr/>
          </p:nvCxnSpPr>
          <p:spPr bwMode="auto">
            <a:xfrm>
              <a:off x="4806" y="2765"/>
              <a:ext cx="5" cy="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9350" name="Text Box 22">
              <a:extLst>
                <a:ext uri="{FF2B5EF4-FFF2-40B4-BE49-F238E27FC236}">
                  <a16:creationId xmlns:a16="http://schemas.microsoft.com/office/drawing/2014/main" id="{39CB633A-3D5E-184F-9386-10CAF50B0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" y="215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</a:t>
              </a:r>
            </a:p>
          </p:txBody>
        </p:sp>
        <p:sp>
          <p:nvSpPr>
            <p:cNvPr id="739351" name="Text Box 23">
              <a:extLst>
                <a:ext uri="{FF2B5EF4-FFF2-40B4-BE49-F238E27FC236}">
                  <a16:creationId xmlns:a16="http://schemas.microsoft.com/office/drawing/2014/main" id="{209DD5ED-905D-9E4D-8917-6DDECB812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" y="2765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739352" name="Text Box 24">
              <a:extLst>
                <a:ext uri="{FF2B5EF4-FFF2-40B4-BE49-F238E27FC236}">
                  <a16:creationId xmlns:a16="http://schemas.microsoft.com/office/drawing/2014/main" id="{819A306F-9C48-734A-8587-638FC6E79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2145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739353" name="Text Box 25">
              <a:extLst>
                <a:ext uri="{FF2B5EF4-FFF2-40B4-BE49-F238E27FC236}">
                  <a16:creationId xmlns:a16="http://schemas.microsoft.com/office/drawing/2014/main" id="{CECA930A-8422-9344-BC42-BF5C3AA0C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" y="2801"/>
              <a:ext cx="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739354" name="Text Box 26">
              <a:extLst>
                <a:ext uri="{FF2B5EF4-FFF2-40B4-BE49-F238E27FC236}">
                  <a16:creationId xmlns:a16="http://schemas.microsoft.com/office/drawing/2014/main" id="{FCCA6226-7770-CF47-A02F-0A746AB31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432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d</a:t>
              </a:r>
            </a:p>
          </p:txBody>
        </p:sp>
        <p:sp>
          <p:nvSpPr>
            <p:cNvPr id="739355" name="Text Box 27">
              <a:extLst>
                <a:ext uri="{FF2B5EF4-FFF2-40B4-BE49-F238E27FC236}">
                  <a16:creationId xmlns:a16="http://schemas.microsoft.com/office/drawing/2014/main" id="{2D8AC5D2-EFA4-BD44-91CC-4E0BCD55E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" y="3339"/>
              <a:ext cx="1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739356" name="Text Box 28">
              <a:extLst>
                <a:ext uri="{FF2B5EF4-FFF2-40B4-BE49-F238E27FC236}">
                  <a16:creationId xmlns:a16="http://schemas.microsoft.com/office/drawing/2014/main" id="{2D0A546D-D914-8846-B773-B60F4FA80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" y="3037"/>
              <a:ext cx="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739357" name="Text Box 29">
              <a:extLst>
                <a:ext uri="{FF2B5EF4-FFF2-40B4-BE49-F238E27FC236}">
                  <a16:creationId xmlns:a16="http://schemas.microsoft.com/office/drawing/2014/main" id="{E9ABE463-5A5C-BF4F-B578-844875688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" y="2637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h</a:t>
              </a:r>
            </a:p>
          </p:txBody>
        </p:sp>
        <p:sp>
          <p:nvSpPr>
            <p:cNvPr id="739358" name="Text Box 30">
              <a:extLst>
                <a:ext uri="{FF2B5EF4-FFF2-40B4-BE49-F238E27FC236}">
                  <a16:creationId xmlns:a16="http://schemas.microsoft.com/office/drawing/2014/main" id="{4EE41B51-0CAC-504E-A165-41E8B19DB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" y="2637"/>
              <a:ext cx="25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000" baseline="-2500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739359" name="Oval 31">
            <a:extLst>
              <a:ext uri="{FF2B5EF4-FFF2-40B4-BE49-F238E27FC236}">
                <a16:creationId xmlns:a16="http://schemas.microsoft.com/office/drawing/2014/main" id="{C3CFA102-2207-884A-B2BB-9AA476A4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381000" cy="3810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739360" name="Oval 32">
            <a:extLst>
              <a:ext uri="{FF2B5EF4-FFF2-40B4-BE49-F238E27FC236}">
                <a16:creationId xmlns:a16="http://schemas.microsoft.com/office/drawing/2014/main" id="{7F9204A6-34A3-F442-8011-DDDFB883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381000" cy="3810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739361" name="Oval 33">
            <a:extLst>
              <a:ext uri="{FF2B5EF4-FFF2-40B4-BE49-F238E27FC236}">
                <a16:creationId xmlns:a16="http://schemas.microsoft.com/office/drawing/2014/main" id="{4452C379-6EA2-8842-ACF3-1CC6ED67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381000" cy="3810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39362" name="Oval 34">
            <a:extLst>
              <a:ext uri="{FF2B5EF4-FFF2-40B4-BE49-F238E27FC236}">
                <a16:creationId xmlns:a16="http://schemas.microsoft.com/office/drawing/2014/main" id="{018CD1AD-2D28-1343-AA17-E5530B81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019800"/>
            <a:ext cx="381000" cy="381000"/>
          </a:xfrm>
          <a:prstGeom prst="ellipse">
            <a:avLst/>
          </a:prstGeom>
          <a:solidFill>
            <a:srgbClr val="E8E8E8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>
                <a:latin typeface="Calibri" panose="020F0502020204030204" pitchFamily="34" charset="0"/>
              </a:rPr>
              <a:t>d</a:t>
            </a:r>
          </a:p>
        </p:txBody>
      </p:sp>
      <p:cxnSp>
        <p:nvCxnSpPr>
          <p:cNvPr id="739363" name="AutoShape 35">
            <a:extLst>
              <a:ext uri="{FF2B5EF4-FFF2-40B4-BE49-F238E27FC236}">
                <a16:creationId xmlns:a16="http://schemas.microsoft.com/office/drawing/2014/main" id="{8FE6A1A5-049D-3C4B-9F79-A331103BEE4A}"/>
              </a:ext>
            </a:extLst>
          </p:cNvPr>
          <p:cNvCxnSpPr>
            <a:cxnSpLocks noChangeShapeType="1"/>
            <a:stCxn id="739359" idx="4"/>
            <a:endCxn id="739360" idx="0"/>
          </p:cNvCxnSpPr>
          <p:nvPr/>
        </p:nvCxnSpPr>
        <p:spPr bwMode="auto">
          <a:xfrm>
            <a:off x="3390900" y="5724525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64" name="AutoShape 36">
            <a:extLst>
              <a:ext uri="{FF2B5EF4-FFF2-40B4-BE49-F238E27FC236}">
                <a16:creationId xmlns:a16="http://schemas.microsoft.com/office/drawing/2014/main" id="{12AC1F4A-6E06-0749-B767-3291CB596100}"/>
              </a:ext>
            </a:extLst>
          </p:cNvPr>
          <p:cNvCxnSpPr>
            <a:cxnSpLocks noChangeShapeType="1"/>
            <a:stCxn id="739360" idx="6"/>
            <a:endCxn id="739362" idx="2"/>
          </p:cNvCxnSpPr>
          <p:nvPr/>
        </p:nvCxnSpPr>
        <p:spPr bwMode="auto">
          <a:xfrm>
            <a:off x="3590925" y="6210300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65" name="AutoShape 37">
            <a:extLst>
              <a:ext uri="{FF2B5EF4-FFF2-40B4-BE49-F238E27FC236}">
                <a16:creationId xmlns:a16="http://schemas.microsoft.com/office/drawing/2014/main" id="{B8DE2DF0-5ACD-5F45-ACCB-15D1C9F174BD}"/>
              </a:ext>
            </a:extLst>
          </p:cNvPr>
          <p:cNvCxnSpPr>
            <a:cxnSpLocks noChangeShapeType="1"/>
            <a:stCxn id="739362" idx="0"/>
            <a:endCxn id="739361" idx="4"/>
          </p:cNvCxnSpPr>
          <p:nvPr/>
        </p:nvCxnSpPr>
        <p:spPr bwMode="auto">
          <a:xfrm flipV="1">
            <a:off x="4152900" y="5724525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66" name="AutoShape 38">
            <a:extLst>
              <a:ext uri="{FF2B5EF4-FFF2-40B4-BE49-F238E27FC236}">
                <a16:creationId xmlns:a16="http://schemas.microsoft.com/office/drawing/2014/main" id="{97D52F45-8AE2-2D46-9B71-C19CBE502C4C}"/>
              </a:ext>
            </a:extLst>
          </p:cNvPr>
          <p:cNvCxnSpPr>
            <a:cxnSpLocks noChangeShapeType="1"/>
            <a:stCxn id="739360" idx="7"/>
            <a:endCxn id="739361" idx="3"/>
          </p:cNvCxnSpPr>
          <p:nvPr/>
        </p:nvCxnSpPr>
        <p:spPr bwMode="auto">
          <a:xfrm flipV="1">
            <a:off x="3525839" y="5668964"/>
            <a:ext cx="492125" cy="396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67" name="AutoShape 39">
            <a:extLst>
              <a:ext uri="{FF2B5EF4-FFF2-40B4-BE49-F238E27FC236}">
                <a16:creationId xmlns:a16="http://schemas.microsoft.com/office/drawing/2014/main" id="{B7752060-BE80-AF40-B294-E26AE7048EE4}"/>
              </a:ext>
            </a:extLst>
          </p:cNvPr>
          <p:cNvCxnSpPr>
            <a:cxnSpLocks noChangeShapeType="1"/>
            <a:stCxn id="739359" idx="5"/>
            <a:endCxn id="739362" idx="1"/>
          </p:cNvCxnSpPr>
          <p:nvPr/>
        </p:nvCxnSpPr>
        <p:spPr bwMode="auto">
          <a:xfrm>
            <a:off x="3525839" y="5668964"/>
            <a:ext cx="492125" cy="396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68" name="AutoShape 40">
            <a:extLst>
              <a:ext uri="{FF2B5EF4-FFF2-40B4-BE49-F238E27FC236}">
                <a16:creationId xmlns:a16="http://schemas.microsoft.com/office/drawing/2014/main" id="{E0CC97C9-7C49-7E46-9594-3A362E5F3F32}"/>
              </a:ext>
            </a:extLst>
          </p:cNvPr>
          <p:cNvCxnSpPr>
            <a:cxnSpLocks noChangeShapeType="1"/>
            <a:stCxn id="739359" idx="6"/>
            <a:endCxn id="739361" idx="2"/>
          </p:cNvCxnSpPr>
          <p:nvPr/>
        </p:nvCxnSpPr>
        <p:spPr bwMode="auto">
          <a:xfrm>
            <a:off x="3590925" y="5524500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9380" name="Group 52">
            <a:extLst>
              <a:ext uri="{FF2B5EF4-FFF2-40B4-BE49-F238E27FC236}">
                <a16:creationId xmlns:a16="http://schemas.microsoft.com/office/drawing/2014/main" id="{A3253D25-CF23-074B-A68B-105D7B01304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800600"/>
            <a:ext cx="1295400" cy="1371600"/>
            <a:chOff x="4416" y="2880"/>
            <a:chExt cx="816" cy="864"/>
          </a:xfrm>
        </p:grpSpPr>
        <p:sp>
          <p:nvSpPr>
            <p:cNvPr id="739369" name="Oval 41">
              <a:extLst>
                <a:ext uri="{FF2B5EF4-FFF2-40B4-BE49-F238E27FC236}">
                  <a16:creationId xmlns:a16="http://schemas.microsoft.com/office/drawing/2014/main" id="{25CD445A-DA70-D241-B723-A7C6F3C6D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739370" name="Oval 42">
              <a:extLst>
                <a:ext uri="{FF2B5EF4-FFF2-40B4-BE49-F238E27FC236}">
                  <a16:creationId xmlns:a16="http://schemas.microsoft.com/office/drawing/2014/main" id="{E96326D7-87A6-AE43-9ECE-3FAB03033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12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739371" name="Oval 43">
              <a:extLst>
                <a:ext uri="{FF2B5EF4-FFF2-40B4-BE49-F238E27FC236}">
                  <a16:creationId xmlns:a16="http://schemas.microsoft.com/office/drawing/2014/main" id="{ECCA5D9C-6ADA-504F-A07B-F1E874148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80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739372" name="Oval 44">
              <a:extLst>
                <a:ext uri="{FF2B5EF4-FFF2-40B4-BE49-F238E27FC236}">
                  <a16:creationId xmlns:a16="http://schemas.microsoft.com/office/drawing/2014/main" id="{99F2A2FD-8048-4041-A8AA-2B8C8182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739373" name="AutoShape 45">
              <a:extLst>
                <a:ext uri="{FF2B5EF4-FFF2-40B4-BE49-F238E27FC236}">
                  <a16:creationId xmlns:a16="http://schemas.microsoft.com/office/drawing/2014/main" id="{BB751886-F719-5D49-8F97-28EDA8869295}"/>
                </a:ext>
              </a:extLst>
            </p:cNvPr>
            <p:cNvCxnSpPr>
              <a:cxnSpLocks noChangeShapeType="1"/>
              <a:stCxn id="739369" idx="4"/>
              <a:endCxn id="739370" idx="0"/>
            </p:cNvCxnSpPr>
            <p:nvPr/>
          </p:nvCxnSpPr>
          <p:spPr bwMode="auto">
            <a:xfrm>
              <a:off x="4536" y="3126"/>
              <a:ext cx="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9374" name="AutoShape 46">
              <a:extLst>
                <a:ext uri="{FF2B5EF4-FFF2-40B4-BE49-F238E27FC236}">
                  <a16:creationId xmlns:a16="http://schemas.microsoft.com/office/drawing/2014/main" id="{C1E7AEFB-72FD-5A4E-A694-923FDEA447C5}"/>
                </a:ext>
              </a:extLst>
            </p:cNvPr>
            <p:cNvCxnSpPr>
              <a:cxnSpLocks noChangeShapeType="1"/>
              <a:stCxn id="739379" idx="7"/>
              <a:endCxn id="739372" idx="3"/>
            </p:cNvCxnSpPr>
            <p:nvPr/>
          </p:nvCxnSpPr>
          <p:spPr bwMode="auto">
            <a:xfrm flipV="1">
              <a:off x="4957" y="3427"/>
              <a:ext cx="70" cy="1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9376" name="AutoShape 48">
              <a:extLst>
                <a:ext uri="{FF2B5EF4-FFF2-40B4-BE49-F238E27FC236}">
                  <a16:creationId xmlns:a16="http://schemas.microsoft.com/office/drawing/2014/main" id="{45D57E55-D221-0F40-8D19-9F7E020CF18C}"/>
                </a:ext>
              </a:extLst>
            </p:cNvPr>
            <p:cNvCxnSpPr>
              <a:cxnSpLocks noChangeShapeType="1"/>
              <a:stCxn id="739370" idx="7"/>
              <a:endCxn id="739371" idx="3"/>
            </p:cNvCxnSpPr>
            <p:nvPr/>
          </p:nvCxnSpPr>
          <p:spPr bwMode="auto">
            <a:xfrm flipV="1">
              <a:off x="4621" y="3091"/>
              <a:ext cx="310" cy="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9378" name="AutoShape 50">
              <a:extLst>
                <a:ext uri="{FF2B5EF4-FFF2-40B4-BE49-F238E27FC236}">
                  <a16:creationId xmlns:a16="http://schemas.microsoft.com/office/drawing/2014/main" id="{F3D138BD-EC1A-D543-97D7-FCE725C3EA0F}"/>
                </a:ext>
              </a:extLst>
            </p:cNvPr>
            <p:cNvCxnSpPr>
              <a:cxnSpLocks noChangeShapeType="1"/>
              <a:stCxn id="739369" idx="6"/>
              <a:endCxn id="739371" idx="2"/>
            </p:cNvCxnSpPr>
            <p:nvPr/>
          </p:nvCxnSpPr>
          <p:spPr bwMode="auto">
            <a:xfrm>
              <a:off x="4662" y="3000"/>
              <a:ext cx="22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9379" name="Oval 51">
              <a:extLst>
                <a:ext uri="{FF2B5EF4-FFF2-40B4-BE49-F238E27FC236}">
                  <a16:creationId xmlns:a16="http://schemas.microsoft.com/office/drawing/2014/main" id="{70250D7E-9DCB-404F-B99C-18D0C0D7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504"/>
              <a:ext cx="240" cy="240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040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extLst>
              <a:ext uri="{FF2B5EF4-FFF2-40B4-BE49-F238E27FC236}">
                <a16:creationId xmlns:a16="http://schemas.microsoft.com/office/drawing/2014/main" id="{1808DBF3-3F01-A140-A802-B364E784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F E 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8F4B68F1-D329-6740-AC30-088B174F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9FFE5A84-BF27-CF4D-B8F2-F15ECB36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1207" name="Oval 7">
            <a:extLst>
              <a:ext uri="{FF2B5EF4-FFF2-40B4-BE49-F238E27FC236}">
                <a16:creationId xmlns:a16="http://schemas.microsoft.com/office/drawing/2014/main" id="{4E401536-2682-4642-B34B-559D9DA3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1208" name="Oval 8">
            <a:extLst>
              <a:ext uri="{FF2B5EF4-FFF2-40B4-BE49-F238E27FC236}">
                <a16:creationId xmlns:a16="http://schemas.microsoft.com/office/drawing/2014/main" id="{C2E3F82A-0B6C-5A4B-B891-9650E4692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1209" name="AutoShape 9">
            <a:extLst>
              <a:ext uri="{FF2B5EF4-FFF2-40B4-BE49-F238E27FC236}">
                <a16:creationId xmlns:a16="http://schemas.microsoft.com/office/drawing/2014/main" id="{81A392B9-F561-F547-A6FD-AE9B365B8D3D}"/>
              </a:ext>
            </a:extLst>
          </p:cNvPr>
          <p:cNvCxnSpPr>
            <a:cxnSpLocks noChangeShapeType="1"/>
            <a:endCxn id="5120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10" name="AutoShape 10">
            <a:extLst>
              <a:ext uri="{FF2B5EF4-FFF2-40B4-BE49-F238E27FC236}">
                <a16:creationId xmlns:a16="http://schemas.microsoft.com/office/drawing/2014/main" id="{DE808C02-07E6-2C4A-A074-D1ED8BA54DA5}"/>
              </a:ext>
            </a:extLst>
          </p:cNvPr>
          <p:cNvCxnSpPr>
            <a:cxnSpLocks noChangeShapeType="1"/>
            <a:stCxn id="51206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11" name="AutoShape 11">
            <a:extLst>
              <a:ext uri="{FF2B5EF4-FFF2-40B4-BE49-F238E27FC236}">
                <a16:creationId xmlns:a16="http://schemas.microsoft.com/office/drawing/2014/main" id="{87ED70EA-0A1C-DF48-9657-2170332D391C}"/>
              </a:ext>
            </a:extLst>
          </p:cNvPr>
          <p:cNvCxnSpPr>
            <a:cxnSpLocks noChangeShapeType="1"/>
            <a:stCxn id="51208" idx="6"/>
            <a:endCxn id="51206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12" name="AutoShape 12">
            <a:extLst>
              <a:ext uri="{FF2B5EF4-FFF2-40B4-BE49-F238E27FC236}">
                <a16:creationId xmlns:a16="http://schemas.microsoft.com/office/drawing/2014/main" id="{5AC03903-D5C9-E642-849C-102D38CFA0CD}"/>
              </a:ext>
            </a:extLst>
          </p:cNvPr>
          <p:cNvCxnSpPr>
            <a:cxnSpLocks noChangeShapeType="1"/>
            <a:stCxn id="51207" idx="7"/>
            <a:endCxn id="5120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13" name="AutoShape 13">
            <a:extLst>
              <a:ext uri="{FF2B5EF4-FFF2-40B4-BE49-F238E27FC236}">
                <a16:creationId xmlns:a16="http://schemas.microsoft.com/office/drawing/2014/main" id="{6FE9D393-86DF-C941-A30D-025396EA1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14" name="AutoShape 14">
            <a:extLst>
              <a:ext uri="{FF2B5EF4-FFF2-40B4-BE49-F238E27FC236}">
                <a16:creationId xmlns:a16="http://schemas.microsoft.com/office/drawing/2014/main" id="{51E389F3-BA30-6149-8A7C-969DFF76B417}"/>
              </a:ext>
            </a:extLst>
          </p:cNvPr>
          <p:cNvCxnSpPr>
            <a:cxnSpLocks noChangeShapeType="1"/>
            <a:stCxn id="51207" idx="5"/>
            <a:endCxn id="51206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215" name="Oval 15">
            <a:extLst>
              <a:ext uri="{FF2B5EF4-FFF2-40B4-BE49-F238E27FC236}">
                <a16:creationId xmlns:a16="http://schemas.microsoft.com/office/drawing/2014/main" id="{A246292B-97DB-7747-816E-A7941731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1216" name="Oval 16">
            <a:extLst>
              <a:ext uri="{FF2B5EF4-FFF2-40B4-BE49-F238E27FC236}">
                <a16:creationId xmlns:a16="http://schemas.microsoft.com/office/drawing/2014/main" id="{5D68352E-502E-5C45-BF15-0287D4DC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1217" name="Oval 17">
            <a:extLst>
              <a:ext uri="{FF2B5EF4-FFF2-40B4-BE49-F238E27FC236}">
                <a16:creationId xmlns:a16="http://schemas.microsoft.com/office/drawing/2014/main" id="{D41BF300-ED21-9541-88C1-DF918CBE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1218" name="Oval 18">
            <a:extLst>
              <a:ext uri="{FF2B5EF4-FFF2-40B4-BE49-F238E27FC236}">
                <a16:creationId xmlns:a16="http://schemas.microsoft.com/office/drawing/2014/main" id="{09578DA0-BED9-1C41-A67C-CB62FE5D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1219" name="AutoShape 19">
            <a:extLst>
              <a:ext uri="{FF2B5EF4-FFF2-40B4-BE49-F238E27FC236}">
                <a16:creationId xmlns:a16="http://schemas.microsoft.com/office/drawing/2014/main" id="{1EC55C7A-2F97-3A4D-9761-158FAFBAF17C}"/>
              </a:ext>
            </a:extLst>
          </p:cNvPr>
          <p:cNvCxnSpPr>
            <a:cxnSpLocks noChangeShapeType="1"/>
            <a:stCxn id="51217" idx="5"/>
            <a:endCxn id="5121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20" name="AutoShape 20">
            <a:extLst>
              <a:ext uri="{FF2B5EF4-FFF2-40B4-BE49-F238E27FC236}">
                <a16:creationId xmlns:a16="http://schemas.microsoft.com/office/drawing/2014/main" id="{8D1A9151-B66C-C844-AB42-7E1B48B6E18F}"/>
              </a:ext>
            </a:extLst>
          </p:cNvPr>
          <p:cNvCxnSpPr>
            <a:cxnSpLocks noChangeShapeType="1"/>
            <a:stCxn id="51218" idx="6"/>
            <a:endCxn id="5121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21" name="AutoShape 21">
            <a:extLst>
              <a:ext uri="{FF2B5EF4-FFF2-40B4-BE49-F238E27FC236}">
                <a16:creationId xmlns:a16="http://schemas.microsoft.com/office/drawing/2014/main" id="{30500045-A266-C449-BAC3-FA9FC73CEE0B}"/>
              </a:ext>
            </a:extLst>
          </p:cNvPr>
          <p:cNvCxnSpPr>
            <a:cxnSpLocks noChangeShapeType="1"/>
            <a:stCxn id="51217" idx="4"/>
            <a:endCxn id="5121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22" name="AutoShape 22">
            <a:extLst>
              <a:ext uri="{FF2B5EF4-FFF2-40B4-BE49-F238E27FC236}">
                <a16:creationId xmlns:a16="http://schemas.microsoft.com/office/drawing/2014/main" id="{AD7F6035-9201-A343-B3EC-0DB249EC9D97}"/>
              </a:ext>
            </a:extLst>
          </p:cNvPr>
          <p:cNvCxnSpPr>
            <a:cxnSpLocks noChangeShapeType="1"/>
            <a:stCxn id="51217" idx="6"/>
            <a:endCxn id="5121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23" name="AutoShape 23">
            <a:extLst>
              <a:ext uri="{FF2B5EF4-FFF2-40B4-BE49-F238E27FC236}">
                <a16:creationId xmlns:a16="http://schemas.microsoft.com/office/drawing/2014/main" id="{E9DF91B7-CDD6-4543-88D7-ACC3FE685FD4}"/>
              </a:ext>
            </a:extLst>
          </p:cNvPr>
          <p:cNvCxnSpPr>
            <a:cxnSpLocks noChangeShapeType="1"/>
            <a:stCxn id="51206" idx="6"/>
            <a:endCxn id="5121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224" name="Text Box 24">
            <a:extLst>
              <a:ext uri="{FF2B5EF4-FFF2-40B4-BE49-F238E27FC236}">
                <a16:creationId xmlns:a16="http://schemas.microsoft.com/office/drawing/2014/main" id="{9A5B271F-D92A-0B40-B21C-0E4E60D5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54608B72-332B-B94D-93EA-E677FEF4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1227" name="Text Box 27">
            <a:extLst>
              <a:ext uri="{FF2B5EF4-FFF2-40B4-BE49-F238E27FC236}">
                <a16:creationId xmlns:a16="http://schemas.microsoft.com/office/drawing/2014/main" id="{9B1EB613-BF5C-794C-BFCD-C74D96D34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1228" name="Text Box 28">
            <a:extLst>
              <a:ext uri="{FF2B5EF4-FFF2-40B4-BE49-F238E27FC236}">
                <a16:creationId xmlns:a16="http://schemas.microsoft.com/office/drawing/2014/main" id="{0977D9DE-D84F-6649-9882-7F54F231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F already discovered</a:t>
            </a:r>
          </a:p>
        </p:txBody>
      </p:sp>
      <p:cxnSp>
        <p:nvCxnSpPr>
          <p:cNvPr id="51229" name="AutoShape 29">
            <a:extLst>
              <a:ext uri="{FF2B5EF4-FFF2-40B4-BE49-F238E27FC236}">
                <a16:creationId xmlns:a16="http://schemas.microsoft.com/office/drawing/2014/main" id="{AD2A3BBF-65D1-0348-BF97-6711E95E7085}"/>
              </a:ext>
            </a:extLst>
          </p:cNvPr>
          <p:cNvCxnSpPr>
            <a:cxnSpLocks noChangeShapeType="1"/>
            <a:endCxn id="51207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30" name="AutoShape 30">
            <a:extLst>
              <a:ext uri="{FF2B5EF4-FFF2-40B4-BE49-F238E27FC236}">
                <a16:creationId xmlns:a16="http://schemas.microsoft.com/office/drawing/2014/main" id="{3EEC1319-222D-6143-9AEA-C210C727AEA9}"/>
              </a:ext>
            </a:extLst>
          </p:cNvPr>
          <p:cNvCxnSpPr>
            <a:cxnSpLocks noChangeShapeType="1"/>
            <a:stCxn id="51208" idx="3"/>
            <a:endCxn id="51207" idx="7"/>
          </p:cNvCxnSpPr>
          <p:nvPr/>
        </p:nvCxnSpPr>
        <p:spPr bwMode="auto">
          <a:xfrm flipH="1">
            <a:off x="3271839" y="3163888"/>
            <a:ext cx="1087437" cy="906462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1231" name="AutoShape 31">
            <a:extLst>
              <a:ext uri="{FF2B5EF4-FFF2-40B4-BE49-F238E27FC236}">
                <a16:creationId xmlns:a16="http://schemas.microsoft.com/office/drawing/2014/main" id="{6B7934E4-B983-9443-8FE5-00D88B39DF8E}"/>
              </a:ext>
            </a:extLst>
          </p:cNvPr>
          <p:cNvCxnSpPr>
            <a:cxnSpLocks noChangeShapeType="1"/>
            <a:stCxn id="51206" idx="3"/>
            <a:endCxn id="51207" idx="5"/>
          </p:cNvCxnSpPr>
          <p:nvPr/>
        </p:nvCxnSpPr>
        <p:spPr bwMode="auto">
          <a:xfrm flipH="1">
            <a:off x="3271839" y="3163888"/>
            <a:ext cx="2613025" cy="111760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232" name="Text Box 32">
            <a:extLst>
              <a:ext uri="{FF2B5EF4-FFF2-40B4-BE49-F238E27FC236}">
                <a16:creationId xmlns:a16="http://schemas.microsoft.com/office/drawing/2014/main" id="{1EEBBEC1-97DE-7F46-BF18-343A9DF9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51233" name="Text Box 33">
            <a:extLst>
              <a:ext uri="{FF2B5EF4-FFF2-40B4-BE49-F238E27FC236}">
                <a16:creationId xmlns:a16="http://schemas.microsoft.com/office/drawing/2014/main" id="{6111D80C-D30E-BF43-B9BA-EB74AE695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51234" name="Text Box 34">
            <a:extLst>
              <a:ext uri="{FF2B5EF4-FFF2-40B4-BE49-F238E27FC236}">
                <a16:creationId xmlns:a16="http://schemas.microsoft.com/office/drawing/2014/main" id="{CCFA70A3-4500-9F42-ABA7-CD00538B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51235" name="Oval 35">
            <a:extLst>
              <a:ext uri="{FF2B5EF4-FFF2-40B4-BE49-F238E27FC236}">
                <a16:creationId xmlns:a16="http://schemas.microsoft.com/office/drawing/2014/main" id="{A76EEC1F-EC97-1E43-B0F8-5F7EE2C5E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1236" name="Oval 36">
            <a:extLst>
              <a:ext uri="{FF2B5EF4-FFF2-40B4-BE49-F238E27FC236}">
                <a16:creationId xmlns:a16="http://schemas.microsoft.com/office/drawing/2014/main" id="{75AE01B6-8C0F-FC4E-94A5-4D92BCA3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73C10143-DE16-F944-BA0D-3B94B11A8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C775BEE-3B6B-E194-24DA-E9ACD028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</a:t>
            </a:r>
          </a:p>
        </p:txBody>
      </p:sp>
    </p:spTree>
    <p:extLst>
      <p:ext uri="{BB962C8B-B14F-4D97-AF65-F5344CB8AC3E}">
        <p14:creationId xmlns:p14="http://schemas.microsoft.com/office/powerpoint/2010/main" val="3325297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>
            <a:extLst>
              <a:ext uri="{FF2B5EF4-FFF2-40B4-BE49-F238E27FC236}">
                <a16:creationId xmlns:a16="http://schemas.microsoft.com/office/drawing/2014/main" id="{4C713689-A88C-2340-AFA6-EEB907CF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F E 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A3CA5848-E0B5-5145-8E36-E3FC10B1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AFC675BF-F604-6048-BF3F-3C95ECD4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3255" name="Oval 7">
            <a:extLst>
              <a:ext uri="{FF2B5EF4-FFF2-40B4-BE49-F238E27FC236}">
                <a16:creationId xmlns:a16="http://schemas.microsoft.com/office/drawing/2014/main" id="{5E6A327D-C25E-F74D-8643-0471F6BC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65C342F0-CF0E-6F42-84B6-58ED6D8C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3257" name="AutoShape 9">
            <a:extLst>
              <a:ext uri="{FF2B5EF4-FFF2-40B4-BE49-F238E27FC236}">
                <a16:creationId xmlns:a16="http://schemas.microsoft.com/office/drawing/2014/main" id="{C4482474-058F-3C4A-B868-63D41583B791}"/>
              </a:ext>
            </a:extLst>
          </p:cNvPr>
          <p:cNvCxnSpPr>
            <a:cxnSpLocks noChangeShapeType="1"/>
            <a:endCxn id="53255" idx="0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58" name="AutoShape 10">
            <a:extLst>
              <a:ext uri="{FF2B5EF4-FFF2-40B4-BE49-F238E27FC236}">
                <a16:creationId xmlns:a16="http://schemas.microsoft.com/office/drawing/2014/main" id="{1E04F1BD-BC32-454D-A646-D599D232994A}"/>
              </a:ext>
            </a:extLst>
          </p:cNvPr>
          <p:cNvCxnSpPr>
            <a:cxnSpLocks noChangeShapeType="1"/>
            <a:stCxn id="53254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59" name="AutoShape 11">
            <a:extLst>
              <a:ext uri="{FF2B5EF4-FFF2-40B4-BE49-F238E27FC236}">
                <a16:creationId xmlns:a16="http://schemas.microsoft.com/office/drawing/2014/main" id="{77ECD164-FC20-054B-A7FE-75D989774BE6}"/>
              </a:ext>
            </a:extLst>
          </p:cNvPr>
          <p:cNvCxnSpPr>
            <a:cxnSpLocks noChangeShapeType="1"/>
            <a:stCxn id="53256" idx="6"/>
            <a:endCxn id="53254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60" name="AutoShape 12">
            <a:extLst>
              <a:ext uri="{FF2B5EF4-FFF2-40B4-BE49-F238E27FC236}">
                <a16:creationId xmlns:a16="http://schemas.microsoft.com/office/drawing/2014/main" id="{D7A9490F-CA0C-CB43-87F2-3AF1D4A90DE2}"/>
              </a:ext>
            </a:extLst>
          </p:cNvPr>
          <p:cNvCxnSpPr>
            <a:cxnSpLocks noChangeShapeType="1"/>
            <a:stCxn id="53255" idx="7"/>
            <a:endCxn id="5325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61" name="AutoShape 13">
            <a:extLst>
              <a:ext uri="{FF2B5EF4-FFF2-40B4-BE49-F238E27FC236}">
                <a16:creationId xmlns:a16="http://schemas.microsoft.com/office/drawing/2014/main" id="{1397BF84-C1F5-494A-A9E9-C897C11C34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62" name="AutoShape 14">
            <a:extLst>
              <a:ext uri="{FF2B5EF4-FFF2-40B4-BE49-F238E27FC236}">
                <a16:creationId xmlns:a16="http://schemas.microsoft.com/office/drawing/2014/main" id="{8DA58C25-9C38-1143-AC80-8E2893F18BC2}"/>
              </a:ext>
            </a:extLst>
          </p:cNvPr>
          <p:cNvCxnSpPr>
            <a:cxnSpLocks noChangeShapeType="1"/>
            <a:stCxn id="53255" idx="5"/>
            <a:endCxn id="53254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263" name="Oval 15">
            <a:extLst>
              <a:ext uri="{FF2B5EF4-FFF2-40B4-BE49-F238E27FC236}">
                <a16:creationId xmlns:a16="http://schemas.microsoft.com/office/drawing/2014/main" id="{5A48E894-39CE-BF43-9CED-0B807DD4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3264" name="Oval 16">
            <a:extLst>
              <a:ext uri="{FF2B5EF4-FFF2-40B4-BE49-F238E27FC236}">
                <a16:creationId xmlns:a16="http://schemas.microsoft.com/office/drawing/2014/main" id="{E5BD3D56-7AAC-BC47-8BA4-DDDD54DD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3265" name="Oval 17">
            <a:extLst>
              <a:ext uri="{FF2B5EF4-FFF2-40B4-BE49-F238E27FC236}">
                <a16:creationId xmlns:a16="http://schemas.microsoft.com/office/drawing/2014/main" id="{0134D1F6-4236-314F-8144-59D37E36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3266" name="Oval 18">
            <a:extLst>
              <a:ext uri="{FF2B5EF4-FFF2-40B4-BE49-F238E27FC236}">
                <a16:creationId xmlns:a16="http://schemas.microsoft.com/office/drawing/2014/main" id="{A07CA5ED-CE1C-2F46-AAD3-51371C3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3267" name="AutoShape 19">
            <a:extLst>
              <a:ext uri="{FF2B5EF4-FFF2-40B4-BE49-F238E27FC236}">
                <a16:creationId xmlns:a16="http://schemas.microsoft.com/office/drawing/2014/main" id="{51D3BD85-ED19-FC4A-9F5C-BDB37EFAC24C}"/>
              </a:ext>
            </a:extLst>
          </p:cNvPr>
          <p:cNvCxnSpPr>
            <a:cxnSpLocks noChangeShapeType="1"/>
            <a:stCxn id="53265" idx="5"/>
            <a:endCxn id="5326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68" name="AutoShape 20">
            <a:extLst>
              <a:ext uri="{FF2B5EF4-FFF2-40B4-BE49-F238E27FC236}">
                <a16:creationId xmlns:a16="http://schemas.microsoft.com/office/drawing/2014/main" id="{A8E7F2D4-5195-4B4A-8910-1BCB4F71D1F3}"/>
              </a:ext>
            </a:extLst>
          </p:cNvPr>
          <p:cNvCxnSpPr>
            <a:cxnSpLocks noChangeShapeType="1"/>
            <a:stCxn id="53266" idx="6"/>
            <a:endCxn id="5326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69" name="AutoShape 21">
            <a:extLst>
              <a:ext uri="{FF2B5EF4-FFF2-40B4-BE49-F238E27FC236}">
                <a16:creationId xmlns:a16="http://schemas.microsoft.com/office/drawing/2014/main" id="{43385B10-9C2E-184E-ACA8-E627CC369E95}"/>
              </a:ext>
            </a:extLst>
          </p:cNvPr>
          <p:cNvCxnSpPr>
            <a:cxnSpLocks noChangeShapeType="1"/>
            <a:stCxn id="53265" idx="4"/>
            <a:endCxn id="5326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70" name="AutoShape 22">
            <a:extLst>
              <a:ext uri="{FF2B5EF4-FFF2-40B4-BE49-F238E27FC236}">
                <a16:creationId xmlns:a16="http://schemas.microsoft.com/office/drawing/2014/main" id="{1C5543E4-FEC5-2D4E-B79B-DD1635A05AD3}"/>
              </a:ext>
            </a:extLst>
          </p:cNvPr>
          <p:cNvCxnSpPr>
            <a:cxnSpLocks noChangeShapeType="1"/>
            <a:stCxn id="53265" idx="6"/>
            <a:endCxn id="5326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271" name="AutoShape 23">
            <a:extLst>
              <a:ext uri="{FF2B5EF4-FFF2-40B4-BE49-F238E27FC236}">
                <a16:creationId xmlns:a16="http://schemas.microsoft.com/office/drawing/2014/main" id="{4FA8DFD3-C90D-9343-B6A0-2E9EC122826F}"/>
              </a:ext>
            </a:extLst>
          </p:cNvPr>
          <p:cNvCxnSpPr>
            <a:cxnSpLocks noChangeShapeType="1"/>
            <a:stCxn id="53254" idx="6"/>
            <a:endCxn id="5326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272" name="Text Box 24">
            <a:extLst>
              <a:ext uri="{FF2B5EF4-FFF2-40B4-BE49-F238E27FC236}">
                <a16:creationId xmlns:a16="http://schemas.microsoft.com/office/drawing/2014/main" id="{B7AE50C7-2967-5B4D-9D83-99CD34E6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53274" name="Text Box 26">
            <a:extLst>
              <a:ext uri="{FF2B5EF4-FFF2-40B4-BE49-F238E27FC236}">
                <a16:creationId xmlns:a16="http://schemas.microsoft.com/office/drawing/2014/main" id="{423FCC7A-5D83-794B-9DD7-A6437EF18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093F1190-BF07-D642-8E0C-43E36377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9E8EEBEE-3952-9346-BD72-FE1E60EB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I finished</a:t>
            </a:r>
          </a:p>
        </p:txBody>
      </p:sp>
      <p:sp>
        <p:nvSpPr>
          <p:cNvPr id="53277" name="Text Box 29">
            <a:extLst>
              <a:ext uri="{FF2B5EF4-FFF2-40B4-BE49-F238E27FC236}">
                <a16:creationId xmlns:a16="http://schemas.microsoft.com/office/drawing/2014/main" id="{DDF66C54-C549-2242-AB69-9B7065F3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53278" name="Text Box 30">
            <a:extLst>
              <a:ext uri="{FF2B5EF4-FFF2-40B4-BE49-F238E27FC236}">
                <a16:creationId xmlns:a16="http://schemas.microsoft.com/office/drawing/2014/main" id="{56FE9FE9-7CF9-5F4A-8C20-B6F8C30C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53279" name="Text Box 31">
            <a:extLst>
              <a:ext uri="{FF2B5EF4-FFF2-40B4-BE49-F238E27FC236}">
                <a16:creationId xmlns:a16="http://schemas.microsoft.com/office/drawing/2014/main" id="{430E4A30-D993-764F-82E1-862A09B3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53280" name="Oval 32">
            <a:extLst>
              <a:ext uri="{FF2B5EF4-FFF2-40B4-BE49-F238E27FC236}">
                <a16:creationId xmlns:a16="http://schemas.microsoft.com/office/drawing/2014/main" id="{B37E7495-745E-2747-A53E-F6DD83C2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3281" name="Oval 33">
            <a:extLst>
              <a:ext uri="{FF2B5EF4-FFF2-40B4-BE49-F238E27FC236}">
                <a16:creationId xmlns:a16="http://schemas.microsoft.com/office/drawing/2014/main" id="{67C389F0-9F92-EA42-A153-4ED16326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A49AE7A-5C4A-C640-A3CA-C3B740A7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EAE8531-A87E-57F9-55C6-A8E0F6D2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</a:t>
            </a:r>
          </a:p>
        </p:txBody>
      </p:sp>
    </p:spTree>
    <p:extLst>
      <p:ext uri="{BB962C8B-B14F-4D97-AF65-F5344CB8AC3E}">
        <p14:creationId xmlns:p14="http://schemas.microsoft.com/office/powerpoint/2010/main" val="3385161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>
            <a:extLst>
              <a:ext uri="{FF2B5EF4-FFF2-40B4-BE49-F238E27FC236}">
                <a16:creationId xmlns:a16="http://schemas.microsoft.com/office/drawing/2014/main" id="{82DB959C-2224-4A42-97E4-033F2E98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F E 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D21F81B3-3041-B04E-89D3-0365B5BA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55302" name="Oval 6">
            <a:extLst>
              <a:ext uri="{FF2B5EF4-FFF2-40B4-BE49-F238E27FC236}">
                <a16:creationId xmlns:a16="http://schemas.microsoft.com/office/drawing/2014/main" id="{8F7ACB64-2A9C-2440-98F7-907F8016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5304" name="Oval 8">
            <a:extLst>
              <a:ext uri="{FF2B5EF4-FFF2-40B4-BE49-F238E27FC236}">
                <a16:creationId xmlns:a16="http://schemas.microsoft.com/office/drawing/2014/main" id="{FE33AA3C-BE35-2946-B940-A348DCD35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5305" name="AutoShape 9">
            <a:extLst>
              <a:ext uri="{FF2B5EF4-FFF2-40B4-BE49-F238E27FC236}">
                <a16:creationId xmlns:a16="http://schemas.microsoft.com/office/drawing/2014/main" id="{886361CB-28A0-784B-B374-FD383E953D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6" name="AutoShape 10">
            <a:extLst>
              <a:ext uri="{FF2B5EF4-FFF2-40B4-BE49-F238E27FC236}">
                <a16:creationId xmlns:a16="http://schemas.microsoft.com/office/drawing/2014/main" id="{63EECF5A-9954-3B45-99BC-970677B762E7}"/>
              </a:ext>
            </a:extLst>
          </p:cNvPr>
          <p:cNvCxnSpPr>
            <a:cxnSpLocks noChangeShapeType="1"/>
            <a:stCxn id="55302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7" name="AutoShape 11">
            <a:extLst>
              <a:ext uri="{FF2B5EF4-FFF2-40B4-BE49-F238E27FC236}">
                <a16:creationId xmlns:a16="http://schemas.microsoft.com/office/drawing/2014/main" id="{C042DFB1-6A7C-A14E-AAFF-7B5FA00FAF07}"/>
              </a:ext>
            </a:extLst>
          </p:cNvPr>
          <p:cNvCxnSpPr>
            <a:cxnSpLocks noChangeShapeType="1"/>
            <a:stCxn id="55304" idx="6"/>
            <a:endCxn id="55302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8" name="AutoShape 12">
            <a:extLst>
              <a:ext uri="{FF2B5EF4-FFF2-40B4-BE49-F238E27FC236}">
                <a16:creationId xmlns:a16="http://schemas.microsoft.com/office/drawing/2014/main" id="{EE33DE54-3CBD-534F-9503-C0CBAD52783B}"/>
              </a:ext>
            </a:extLst>
          </p:cNvPr>
          <p:cNvCxnSpPr>
            <a:cxnSpLocks noChangeShapeType="1"/>
            <a:endCxn id="5530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9" name="AutoShape 13">
            <a:extLst>
              <a:ext uri="{FF2B5EF4-FFF2-40B4-BE49-F238E27FC236}">
                <a16:creationId xmlns:a16="http://schemas.microsoft.com/office/drawing/2014/main" id="{58C5A959-8E16-CE45-BD09-9E395A46DA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0" name="AutoShape 14">
            <a:extLst>
              <a:ext uri="{FF2B5EF4-FFF2-40B4-BE49-F238E27FC236}">
                <a16:creationId xmlns:a16="http://schemas.microsoft.com/office/drawing/2014/main" id="{E3F6B355-81F5-6347-892E-012540418B5D}"/>
              </a:ext>
            </a:extLst>
          </p:cNvPr>
          <p:cNvCxnSpPr>
            <a:cxnSpLocks noChangeShapeType="1"/>
            <a:endCxn id="55302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11" name="Oval 15">
            <a:extLst>
              <a:ext uri="{FF2B5EF4-FFF2-40B4-BE49-F238E27FC236}">
                <a16:creationId xmlns:a16="http://schemas.microsoft.com/office/drawing/2014/main" id="{F25546B8-2232-2449-B075-7F0CC3D4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5312" name="Oval 16">
            <a:extLst>
              <a:ext uri="{FF2B5EF4-FFF2-40B4-BE49-F238E27FC236}">
                <a16:creationId xmlns:a16="http://schemas.microsoft.com/office/drawing/2014/main" id="{9B80CF50-42B0-304E-94AC-25C9CE0B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313" name="Oval 17">
            <a:extLst>
              <a:ext uri="{FF2B5EF4-FFF2-40B4-BE49-F238E27FC236}">
                <a16:creationId xmlns:a16="http://schemas.microsoft.com/office/drawing/2014/main" id="{DDB499DD-DD98-1948-9830-BC17DBF3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314" name="Oval 18">
            <a:extLst>
              <a:ext uri="{FF2B5EF4-FFF2-40B4-BE49-F238E27FC236}">
                <a16:creationId xmlns:a16="http://schemas.microsoft.com/office/drawing/2014/main" id="{990A8487-0C23-1D4D-BCE6-672C24D1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5315" name="AutoShape 19">
            <a:extLst>
              <a:ext uri="{FF2B5EF4-FFF2-40B4-BE49-F238E27FC236}">
                <a16:creationId xmlns:a16="http://schemas.microsoft.com/office/drawing/2014/main" id="{FA97B3AD-6595-3E47-A5C6-1B34891E91CB}"/>
              </a:ext>
            </a:extLst>
          </p:cNvPr>
          <p:cNvCxnSpPr>
            <a:cxnSpLocks noChangeShapeType="1"/>
            <a:stCxn id="55313" idx="5"/>
            <a:endCxn id="5531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6" name="AutoShape 20">
            <a:extLst>
              <a:ext uri="{FF2B5EF4-FFF2-40B4-BE49-F238E27FC236}">
                <a16:creationId xmlns:a16="http://schemas.microsoft.com/office/drawing/2014/main" id="{EC86904A-4BF8-864B-8168-90806E103881}"/>
              </a:ext>
            </a:extLst>
          </p:cNvPr>
          <p:cNvCxnSpPr>
            <a:cxnSpLocks noChangeShapeType="1"/>
            <a:stCxn id="55314" idx="6"/>
            <a:endCxn id="5531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7" name="AutoShape 21">
            <a:extLst>
              <a:ext uri="{FF2B5EF4-FFF2-40B4-BE49-F238E27FC236}">
                <a16:creationId xmlns:a16="http://schemas.microsoft.com/office/drawing/2014/main" id="{34CA687E-2283-A24C-94FB-573C3177A742}"/>
              </a:ext>
            </a:extLst>
          </p:cNvPr>
          <p:cNvCxnSpPr>
            <a:cxnSpLocks noChangeShapeType="1"/>
            <a:stCxn id="55313" idx="4"/>
            <a:endCxn id="5531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8" name="AutoShape 22">
            <a:extLst>
              <a:ext uri="{FF2B5EF4-FFF2-40B4-BE49-F238E27FC236}">
                <a16:creationId xmlns:a16="http://schemas.microsoft.com/office/drawing/2014/main" id="{18CC7DE8-70E4-2C42-BCD6-CE43F92A0066}"/>
              </a:ext>
            </a:extLst>
          </p:cNvPr>
          <p:cNvCxnSpPr>
            <a:cxnSpLocks noChangeShapeType="1"/>
            <a:stCxn id="55313" idx="6"/>
            <a:endCxn id="5531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9" name="AutoShape 23">
            <a:extLst>
              <a:ext uri="{FF2B5EF4-FFF2-40B4-BE49-F238E27FC236}">
                <a16:creationId xmlns:a16="http://schemas.microsoft.com/office/drawing/2014/main" id="{9F4EB62D-1DED-AA4F-B48F-748B177DA367}"/>
              </a:ext>
            </a:extLst>
          </p:cNvPr>
          <p:cNvCxnSpPr>
            <a:cxnSpLocks noChangeShapeType="1"/>
            <a:stCxn id="55302" idx="6"/>
            <a:endCxn id="5531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20" name="Text Box 24">
            <a:extLst>
              <a:ext uri="{FF2B5EF4-FFF2-40B4-BE49-F238E27FC236}">
                <a16:creationId xmlns:a16="http://schemas.microsoft.com/office/drawing/2014/main" id="{9D3A9A8B-DB77-9746-8C62-F04586F6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829B4CFF-E64C-8A48-A6B7-7AC782DC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5323" name="Text Box 27">
            <a:extLst>
              <a:ext uri="{FF2B5EF4-FFF2-40B4-BE49-F238E27FC236}">
                <a16:creationId xmlns:a16="http://schemas.microsoft.com/office/drawing/2014/main" id="{CAA0B22C-9D0F-0242-B956-F5607134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C87BFE5C-4062-3345-8107-BF5745A4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96AB9976-4114-444D-9EA6-168E3557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55326" name="Text Box 30">
            <a:extLst>
              <a:ext uri="{FF2B5EF4-FFF2-40B4-BE49-F238E27FC236}">
                <a16:creationId xmlns:a16="http://schemas.microsoft.com/office/drawing/2014/main" id="{BF824A64-412B-7548-8BDD-F307DF0B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A2FA2310-4776-D742-AB2C-C583BF158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55328" name="Oval 32">
            <a:extLst>
              <a:ext uri="{FF2B5EF4-FFF2-40B4-BE49-F238E27FC236}">
                <a16:creationId xmlns:a16="http://schemas.microsoft.com/office/drawing/2014/main" id="{D7FFFC76-3E2E-964C-9983-13F7284B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5329" name="Oval 33">
            <a:extLst>
              <a:ext uri="{FF2B5EF4-FFF2-40B4-BE49-F238E27FC236}">
                <a16:creationId xmlns:a16="http://schemas.microsoft.com/office/drawing/2014/main" id="{DB58E8FB-82B8-5F4D-B2EE-8D7280B1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55331" name="Oval 35">
            <a:extLst>
              <a:ext uri="{FF2B5EF4-FFF2-40B4-BE49-F238E27FC236}">
                <a16:creationId xmlns:a16="http://schemas.microsoft.com/office/drawing/2014/main" id="{495EF045-E6ED-C149-8A68-F13F99BD6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49B3B1B-AC2E-1048-A656-32FAB24A9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8086BEB2-0F43-8455-539F-D29A640C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</a:t>
            </a:r>
          </a:p>
        </p:txBody>
      </p:sp>
    </p:spTree>
    <p:extLst>
      <p:ext uri="{BB962C8B-B14F-4D97-AF65-F5344CB8AC3E}">
        <p14:creationId xmlns:p14="http://schemas.microsoft.com/office/powerpoint/2010/main" val="4226464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extLst>
              <a:ext uri="{FF2B5EF4-FFF2-40B4-BE49-F238E27FC236}">
                <a16:creationId xmlns:a16="http://schemas.microsoft.com/office/drawing/2014/main" id="{BB469BB0-E4EF-0A4C-B020-B4CE3708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E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EF965061-FC39-7344-A056-E3C9435C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57350" name="Oval 6">
            <a:extLst>
              <a:ext uri="{FF2B5EF4-FFF2-40B4-BE49-F238E27FC236}">
                <a16:creationId xmlns:a16="http://schemas.microsoft.com/office/drawing/2014/main" id="{075B444F-4E63-6F46-AD6F-FC3DD8FD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7352" name="Oval 8">
            <a:extLst>
              <a:ext uri="{FF2B5EF4-FFF2-40B4-BE49-F238E27FC236}">
                <a16:creationId xmlns:a16="http://schemas.microsoft.com/office/drawing/2014/main" id="{00F12244-98D7-0F44-84DE-A1C2A774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7353" name="AutoShape 9">
            <a:extLst>
              <a:ext uri="{FF2B5EF4-FFF2-40B4-BE49-F238E27FC236}">
                <a16:creationId xmlns:a16="http://schemas.microsoft.com/office/drawing/2014/main" id="{5B3C7CA6-2846-0E43-83F9-9D98746445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54" name="AutoShape 10">
            <a:extLst>
              <a:ext uri="{FF2B5EF4-FFF2-40B4-BE49-F238E27FC236}">
                <a16:creationId xmlns:a16="http://schemas.microsoft.com/office/drawing/2014/main" id="{AA85A759-D4B0-8A40-BFA1-050ED3383382}"/>
              </a:ext>
            </a:extLst>
          </p:cNvPr>
          <p:cNvCxnSpPr>
            <a:cxnSpLocks noChangeShapeType="1"/>
            <a:stCxn id="57350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55" name="AutoShape 11">
            <a:extLst>
              <a:ext uri="{FF2B5EF4-FFF2-40B4-BE49-F238E27FC236}">
                <a16:creationId xmlns:a16="http://schemas.microsoft.com/office/drawing/2014/main" id="{D490AD77-9AD4-764C-AAA9-67D0F919033A}"/>
              </a:ext>
            </a:extLst>
          </p:cNvPr>
          <p:cNvCxnSpPr>
            <a:cxnSpLocks noChangeShapeType="1"/>
            <a:stCxn id="57352" idx="6"/>
            <a:endCxn id="57350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56" name="AutoShape 12">
            <a:extLst>
              <a:ext uri="{FF2B5EF4-FFF2-40B4-BE49-F238E27FC236}">
                <a16:creationId xmlns:a16="http://schemas.microsoft.com/office/drawing/2014/main" id="{2126B388-1C18-E745-9D26-A9322E91EDC6}"/>
              </a:ext>
            </a:extLst>
          </p:cNvPr>
          <p:cNvCxnSpPr>
            <a:cxnSpLocks noChangeShapeType="1"/>
            <a:endCxn id="57352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57" name="AutoShape 13">
            <a:extLst>
              <a:ext uri="{FF2B5EF4-FFF2-40B4-BE49-F238E27FC236}">
                <a16:creationId xmlns:a16="http://schemas.microsoft.com/office/drawing/2014/main" id="{8374EA2D-75C9-124F-AE11-479B4BA943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58" name="AutoShape 14">
            <a:extLst>
              <a:ext uri="{FF2B5EF4-FFF2-40B4-BE49-F238E27FC236}">
                <a16:creationId xmlns:a16="http://schemas.microsoft.com/office/drawing/2014/main" id="{6A140B46-C176-4147-9545-659CB7137605}"/>
              </a:ext>
            </a:extLst>
          </p:cNvPr>
          <p:cNvCxnSpPr>
            <a:cxnSpLocks noChangeShapeType="1"/>
            <a:endCxn id="57350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59" name="Oval 15">
            <a:extLst>
              <a:ext uri="{FF2B5EF4-FFF2-40B4-BE49-F238E27FC236}">
                <a16:creationId xmlns:a16="http://schemas.microsoft.com/office/drawing/2014/main" id="{8E93AAC0-333A-5640-A21B-F92D7395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7360" name="Oval 16">
            <a:extLst>
              <a:ext uri="{FF2B5EF4-FFF2-40B4-BE49-F238E27FC236}">
                <a16:creationId xmlns:a16="http://schemas.microsoft.com/office/drawing/2014/main" id="{DB8C64AE-EDCC-7D4A-9DB3-074EA093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361" name="Oval 17">
            <a:extLst>
              <a:ext uri="{FF2B5EF4-FFF2-40B4-BE49-F238E27FC236}">
                <a16:creationId xmlns:a16="http://schemas.microsoft.com/office/drawing/2014/main" id="{F0EC6190-7F3F-C943-963C-5720AD83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7362" name="Oval 18">
            <a:extLst>
              <a:ext uri="{FF2B5EF4-FFF2-40B4-BE49-F238E27FC236}">
                <a16:creationId xmlns:a16="http://schemas.microsoft.com/office/drawing/2014/main" id="{DB2DE1E8-62B5-824E-A2A4-11295E99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7363" name="AutoShape 19">
            <a:extLst>
              <a:ext uri="{FF2B5EF4-FFF2-40B4-BE49-F238E27FC236}">
                <a16:creationId xmlns:a16="http://schemas.microsoft.com/office/drawing/2014/main" id="{EEF63CA7-65D5-6A4F-B622-4EE43291DD6A}"/>
              </a:ext>
            </a:extLst>
          </p:cNvPr>
          <p:cNvCxnSpPr>
            <a:cxnSpLocks noChangeShapeType="1"/>
            <a:stCxn id="57361" idx="5"/>
            <a:endCxn id="5735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64" name="AutoShape 20">
            <a:extLst>
              <a:ext uri="{FF2B5EF4-FFF2-40B4-BE49-F238E27FC236}">
                <a16:creationId xmlns:a16="http://schemas.microsoft.com/office/drawing/2014/main" id="{3FF55D31-AD1C-A940-B44C-92AB7313E796}"/>
              </a:ext>
            </a:extLst>
          </p:cNvPr>
          <p:cNvCxnSpPr>
            <a:cxnSpLocks noChangeShapeType="1"/>
            <a:stCxn id="57362" idx="6"/>
            <a:endCxn id="5735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65" name="AutoShape 21">
            <a:extLst>
              <a:ext uri="{FF2B5EF4-FFF2-40B4-BE49-F238E27FC236}">
                <a16:creationId xmlns:a16="http://schemas.microsoft.com/office/drawing/2014/main" id="{02E1EB24-CA59-684C-92D7-8F18BA5ECD2B}"/>
              </a:ext>
            </a:extLst>
          </p:cNvPr>
          <p:cNvCxnSpPr>
            <a:cxnSpLocks noChangeShapeType="1"/>
            <a:stCxn id="57361" idx="4"/>
            <a:endCxn id="5736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66" name="AutoShape 22">
            <a:extLst>
              <a:ext uri="{FF2B5EF4-FFF2-40B4-BE49-F238E27FC236}">
                <a16:creationId xmlns:a16="http://schemas.microsoft.com/office/drawing/2014/main" id="{5BB21F88-66BC-F743-BC00-643381D9FE2A}"/>
              </a:ext>
            </a:extLst>
          </p:cNvPr>
          <p:cNvCxnSpPr>
            <a:cxnSpLocks noChangeShapeType="1"/>
            <a:stCxn id="57361" idx="6"/>
            <a:endCxn id="5736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67" name="AutoShape 23">
            <a:extLst>
              <a:ext uri="{FF2B5EF4-FFF2-40B4-BE49-F238E27FC236}">
                <a16:creationId xmlns:a16="http://schemas.microsoft.com/office/drawing/2014/main" id="{1AEB030B-FE6A-0C40-95DA-63B4F6FBDEEF}"/>
              </a:ext>
            </a:extLst>
          </p:cNvPr>
          <p:cNvCxnSpPr>
            <a:cxnSpLocks noChangeShapeType="1"/>
            <a:stCxn id="57350" idx="6"/>
            <a:endCxn id="5736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68" name="Text Box 24">
            <a:extLst>
              <a:ext uri="{FF2B5EF4-FFF2-40B4-BE49-F238E27FC236}">
                <a16:creationId xmlns:a16="http://schemas.microsoft.com/office/drawing/2014/main" id="{174AB8CE-C882-0043-8149-37D234C4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A305949-5FA0-1646-8E25-EC1093DB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7371" name="Text Box 27">
            <a:extLst>
              <a:ext uri="{FF2B5EF4-FFF2-40B4-BE49-F238E27FC236}">
                <a16:creationId xmlns:a16="http://schemas.microsoft.com/office/drawing/2014/main" id="{3EA19B02-004D-B446-99E2-91E28F73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7372" name="Text Box 28">
            <a:extLst>
              <a:ext uri="{FF2B5EF4-FFF2-40B4-BE49-F238E27FC236}">
                <a16:creationId xmlns:a16="http://schemas.microsoft.com/office/drawing/2014/main" id="{94EE97D3-B5B2-D34C-81DC-F1F4B6C8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F</a:t>
            </a:r>
          </a:p>
        </p:txBody>
      </p:sp>
      <p:cxnSp>
        <p:nvCxnSpPr>
          <p:cNvPr id="57373" name="AutoShape 29">
            <a:extLst>
              <a:ext uri="{FF2B5EF4-FFF2-40B4-BE49-F238E27FC236}">
                <a16:creationId xmlns:a16="http://schemas.microsoft.com/office/drawing/2014/main" id="{D3D425A8-C060-1844-925F-D61343A062E3}"/>
              </a:ext>
            </a:extLst>
          </p:cNvPr>
          <p:cNvCxnSpPr>
            <a:cxnSpLocks noChangeShapeType="1"/>
            <a:stCxn id="57350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74" name="AutoShape 30">
            <a:extLst>
              <a:ext uri="{FF2B5EF4-FFF2-40B4-BE49-F238E27FC236}">
                <a16:creationId xmlns:a16="http://schemas.microsoft.com/office/drawing/2014/main" id="{74ABC67D-4BD9-BE40-960A-4D7C2C04A465}"/>
              </a:ext>
            </a:extLst>
          </p:cNvPr>
          <p:cNvCxnSpPr>
            <a:cxnSpLocks noChangeShapeType="1"/>
            <a:stCxn id="57350" idx="2"/>
            <a:endCxn id="57352" idx="6"/>
          </p:cNvCxnSpPr>
          <p:nvPr/>
        </p:nvCxnSpPr>
        <p:spPr bwMode="auto">
          <a:xfrm flipH="1">
            <a:off x="4602164" y="3059113"/>
            <a:ext cx="123507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75" name="AutoShape 31">
            <a:extLst>
              <a:ext uri="{FF2B5EF4-FFF2-40B4-BE49-F238E27FC236}">
                <a16:creationId xmlns:a16="http://schemas.microsoft.com/office/drawing/2014/main" id="{D5D32766-BEF0-F649-B221-FC36F5033694}"/>
              </a:ext>
            </a:extLst>
          </p:cNvPr>
          <p:cNvCxnSpPr>
            <a:cxnSpLocks noChangeShapeType="1"/>
            <a:stCxn id="57350" idx="3"/>
          </p:cNvCxnSpPr>
          <p:nvPr/>
        </p:nvCxnSpPr>
        <p:spPr bwMode="auto">
          <a:xfrm flipH="1">
            <a:off x="3271839" y="3163888"/>
            <a:ext cx="2613025" cy="111760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376" name="AutoShape 32">
            <a:extLst>
              <a:ext uri="{FF2B5EF4-FFF2-40B4-BE49-F238E27FC236}">
                <a16:creationId xmlns:a16="http://schemas.microsoft.com/office/drawing/2014/main" id="{D5733159-A112-6749-9288-AE3DED1DDB47}"/>
              </a:ext>
            </a:extLst>
          </p:cNvPr>
          <p:cNvCxnSpPr>
            <a:cxnSpLocks noChangeShapeType="1"/>
            <a:stCxn id="57350" idx="6"/>
            <a:endCxn id="5736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77" name="Text Box 33">
            <a:extLst>
              <a:ext uri="{FF2B5EF4-FFF2-40B4-BE49-F238E27FC236}">
                <a16:creationId xmlns:a16="http://schemas.microsoft.com/office/drawing/2014/main" id="{08FC2740-80F4-F341-A7FA-80BC4861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98B3DC68-75F6-534F-A6A8-9965980F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57379" name="Text Box 35">
            <a:extLst>
              <a:ext uri="{FF2B5EF4-FFF2-40B4-BE49-F238E27FC236}">
                <a16:creationId xmlns:a16="http://schemas.microsoft.com/office/drawing/2014/main" id="{12D51529-8FA5-6048-9FCF-63EFAA48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57380" name="Oval 36">
            <a:extLst>
              <a:ext uri="{FF2B5EF4-FFF2-40B4-BE49-F238E27FC236}">
                <a16:creationId xmlns:a16="http://schemas.microsoft.com/office/drawing/2014/main" id="{BCB44961-82F1-D945-BC71-64EBED93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7381" name="Oval 37">
            <a:extLst>
              <a:ext uri="{FF2B5EF4-FFF2-40B4-BE49-F238E27FC236}">
                <a16:creationId xmlns:a16="http://schemas.microsoft.com/office/drawing/2014/main" id="{C5DF5DC8-E398-8D44-BA0C-A886710E9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57382" name="Oval 38">
            <a:extLst>
              <a:ext uri="{FF2B5EF4-FFF2-40B4-BE49-F238E27FC236}">
                <a16:creationId xmlns:a16="http://schemas.microsoft.com/office/drawing/2014/main" id="{C0A372A7-0C8E-8F43-B1FA-30579E44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DEFDB183-7647-D244-A4B6-505667FC4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5122F276-1F17-581A-2945-CF389A6D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</a:t>
            </a:r>
          </a:p>
        </p:txBody>
      </p:sp>
    </p:spTree>
    <p:extLst>
      <p:ext uri="{BB962C8B-B14F-4D97-AF65-F5344CB8AC3E}">
        <p14:creationId xmlns:p14="http://schemas.microsoft.com/office/powerpoint/2010/main" val="27651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extLst>
              <a:ext uri="{FF2B5EF4-FFF2-40B4-BE49-F238E27FC236}">
                <a16:creationId xmlns:a16="http://schemas.microsoft.com/office/drawing/2014/main" id="{A4EB5C86-8EE4-F041-8FA7-94FD7E9A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E G 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0978706E-6DC8-A546-A834-2852FD44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59398" name="Oval 6">
            <a:extLst>
              <a:ext uri="{FF2B5EF4-FFF2-40B4-BE49-F238E27FC236}">
                <a16:creationId xmlns:a16="http://schemas.microsoft.com/office/drawing/2014/main" id="{97E19145-A019-354D-BF6F-6914EEAD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9400" name="Oval 8">
            <a:extLst>
              <a:ext uri="{FF2B5EF4-FFF2-40B4-BE49-F238E27FC236}">
                <a16:creationId xmlns:a16="http://schemas.microsoft.com/office/drawing/2014/main" id="{0358165B-218C-9C4E-8371-39FD5DDB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59401" name="AutoShape 9">
            <a:extLst>
              <a:ext uri="{FF2B5EF4-FFF2-40B4-BE49-F238E27FC236}">
                <a16:creationId xmlns:a16="http://schemas.microsoft.com/office/drawing/2014/main" id="{A8C16BDA-1A4C-0C42-89FA-56B0C332F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02" name="AutoShape 10">
            <a:extLst>
              <a:ext uri="{FF2B5EF4-FFF2-40B4-BE49-F238E27FC236}">
                <a16:creationId xmlns:a16="http://schemas.microsoft.com/office/drawing/2014/main" id="{528BE17C-E389-104E-B654-60C87A437836}"/>
              </a:ext>
            </a:extLst>
          </p:cNvPr>
          <p:cNvCxnSpPr>
            <a:cxnSpLocks noChangeShapeType="1"/>
            <a:stCxn id="59398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03" name="AutoShape 11">
            <a:extLst>
              <a:ext uri="{FF2B5EF4-FFF2-40B4-BE49-F238E27FC236}">
                <a16:creationId xmlns:a16="http://schemas.microsoft.com/office/drawing/2014/main" id="{F4CB7813-E5DF-5545-A027-7769B5B472C2}"/>
              </a:ext>
            </a:extLst>
          </p:cNvPr>
          <p:cNvCxnSpPr>
            <a:cxnSpLocks noChangeShapeType="1"/>
            <a:stCxn id="59400" idx="6"/>
            <a:endCxn id="59398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04" name="AutoShape 12">
            <a:extLst>
              <a:ext uri="{FF2B5EF4-FFF2-40B4-BE49-F238E27FC236}">
                <a16:creationId xmlns:a16="http://schemas.microsoft.com/office/drawing/2014/main" id="{976C5062-5CBC-094C-A430-4BA782EDDE92}"/>
              </a:ext>
            </a:extLst>
          </p:cNvPr>
          <p:cNvCxnSpPr>
            <a:cxnSpLocks noChangeShapeType="1"/>
            <a:endCxn id="59400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05" name="AutoShape 13">
            <a:extLst>
              <a:ext uri="{FF2B5EF4-FFF2-40B4-BE49-F238E27FC236}">
                <a16:creationId xmlns:a16="http://schemas.microsoft.com/office/drawing/2014/main" id="{CF51C028-7694-2B45-8D20-79425E961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06" name="AutoShape 14">
            <a:extLst>
              <a:ext uri="{FF2B5EF4-FFF2-40B4-BE49-F238E27FC236}">
                <a16:creationId xmlns:a16="http://schemas.microsoft.com/office/drawing/2014/main" id="{42C1DCB2-F7CB-4F47-821C-A7AE3F0C7307}"/>
              </a:ext>
            </a:extLst>
          </p:cNvPr>
          <p:cNvCxnSpPr>
            <a:cxnSpLocks noChangeShapeType="1"/>
            <a:endCxn id="59398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07" name="Oval 15">
            <a:extLst>
              <a:ext uri="{FF2B5EF4-FFF2-40B4-BE49-F238E27FC236}">
                <a16:creationId xmlns:a16="http://schemas.microsoft.com/office/drawing/2014/main" id="{6B19BF08-D78B-6A48-B94D-A195F249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9408" name="Oval 16">
            <a:extLst>
              <a:ext uri="{FF2B5EF4-FFF2-40B4-BE49-F238E27FC236}">
                <a16:creationId xmlns:a16="http://schemas.microsoft.com/office/drawing/2014/main" id="{C4F0D1AE-3E7F-F14A-9175-5AD6F000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9409" name="Oval 17">
            <a:extLst>
              <a:ext uri="{FF2B5EF4-FFF2-40B4-BE49-F238E27FC236}">
                <a16:creationId xmlns:a16="http://schemas.microsoft.com/office/drawing/2014/main" id="{35559672-C4F4-2E44-91B1-E17D75A6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9410" name="Oval 18">
            <a:extLst>
              <a:ext uri="{FF2B5EF4-FFF2-40B4-BE49-F238E27FC236}">
                <a16:creationId xmlns:a16="http://schemas.microsoft.com/office/drawing/2014/main" id="{57C4818A-9CD8-8845-978B-91D307A5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59411" name="AutoShape 19">
            <a:extLst>
              <a:ext uri="{FF2B5EF4-FFF2-40B4-BE49-F238E27FC236}">
                <a16:creationId xmlns:a16="http://schemas.microsoft.com/office/drawing/2014/main" id="{6C38E351-6BFD-B045-A5E7-F3F6DEF35248}"/>
              </a:ext>
            </a:extLst>
          </p:cNvPr>
          <p:cNvCxnSpPr>
            <a:cxnSpLocks noChangeShapeType="1"/>
            <a:stCxn id="59409" idx="5"/>
            <a:endCxn id="5940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12" name="AutoShape 20">
            <a:extLst>
              <a:ext uri="{FF2B5EF4-FFF2-40B4-BE49-F238E27FC236}">
                <a16:creationId xmlns:a16="http://schemas.microsoft.com/office/drawing/2014/main" id="{C72D1661-8425-7B44-97F7-D7CCA447E8B5}"/>
              </a:ext>
            </a:extLst>
          </p:cNvPr>
          <p:cNvCxnSpPr>
            <a:cxnSpLocks noChangeShapeType="1"/>
            <a:stCxn id="59410" idx="6"/>
            <a:endCxn id="5940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13" name="AutoShape 21">
            <a:extLst>
              <a:ext uri="{FF2B5EF4-FFF2-40B4-BE49-F238E27FC236}">
                <a16:creationId xmlns:a16="http://schemas.microsoft.com/office/drawing/2014/main" id="{79A7920A-C19B-B84A-BD82-687B7402D44D}"/>
              </a:ext>
            </a:extLst>
          </p:cNvPr>
          <p:cNvCxnSpPr>
            <a:cxnSpLocks noChangeShapeType="1"/>
            <a:stCxn id="59409" idx="4"/>
            <a:endCxn id="5941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14" name="AutoShape 22">
            <a:extLst>
              <a:ext uri="{FF2B5EF4-FFF2-40B4-BE49-F238E27FC236}">
                <a16:creationId xmlns:a16="http://schemas.microsoft.com/office/drawing/2014/main" id="{0546D3AC-8A97-8845-9D43-A747FBCD7352}"/>
              </a:ext>
            </a:extLst>
          </p:cNvPr>
          <p:cNvCxnSpPr>
            <a:cxnSpLocks noChangeShapeType="1"/>
            <a:stCxn id="59409" idx="6"/>
            <a:endCxn id="5940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15" name="AutoShape 23">
            <a:extLst>
              <a:ext uri="{FF2B5EF4-FFF2-40B4-BE49-F238E27FC236}">
                <a16:creationId xmlns:a16="http://schemas.microsoft.com/office/drawing/2014/main" id="{DB849EDE-3708-F346-B1A1-EBCA7B86CEF9}"/>
              </a:ext>
            </a:extLst>
          </p:cNvPr>
          <p:cNvCxnSpPr>
            <a:cxnSpLocks noChangeShapeType="1"/>
            <a:stCxn id="59398" idx="6"/>
            <a:endCxn id="5941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16" name="Text Box 24">
            <a:extLst>
              <a:ext uri="{FF2B5EF4-FFF2-40B4-BE49-F238E27FC236}">
                <a16:creationId xmlns:a16="http://schemas.microsoft.com/office/drawing/2014/main" id="{2349D16F-1CFC-2041-B6EC-8660F92D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BA34BCAA-365A-434D-90A6-E381D934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1ADF0BF1-5022-1644-81FA-8C6659D7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4D6BBD8D-935F-AC49-A7B9-7AEC4ED5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G discovered</a:t>
            </a:r>
          </a:p>
        </p:txBody>
      </p:sp>
      <p:cxnSp>
        <p:nvCxnSpPr>
          <p:cNvPr id="59421" name="AutoShape 29">
            <a:extLst>
              <a:ext uri="{FF2B5EF4-FFF2-40B4-BE49-F238E27FC236}">
                <a16:creationId xmlns:a16="http://schemas.microsoft.com/office/drawing/2014/main" id="{41B8DADF-1297-5549-AFCC-9F12689DA803}"/>
              </a:ext>
            </a:extLst>
          </p:cNvPr>
          <p:cNvCxnSpPr>
            <a:cxnSpLocks noChangeShapeType="1"/>
            <a:stCxn id="59398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22" name="AutoShape 30">
            <a:extLst>
              <a:ext uri="{FF2B5EF4-FFF2-40B4-BE49-F238E27FC236}">
                <a16:creationId xmlns:a16="http://schemas.microsoft.com/office/drawing/2014/main" id="{7B5ECBA8-02B0-C742-BE89-CF3E339BD90A}"/>
              </a:ext>
            </a:extLst>
          </p:cNvPr>
          <p:cNvCxnSpPr>
            <a:cxnSpLocks noChangeShapeType="1"/>
            <a:stCxn id="59398" idx="2"/>
            <a:endCxn id="59400" idx="6"/>
          </p:cNvCxnSpPr>
          <p:nvPr/>
        </p:nvCxnSpPr>
        <p:spPr bwMode="auto">
          <a:xfrm flipH="1">
            <a:off x="4602164" y="3059113"/>
            <a:ext cx="123507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23" name="AutoShape 31">
            <a:extLst>
              <a:ext uri="{FF2B5EF4-FFF2-40B4-BE49-F238E27FC236}">
                <a16:creationId xmlns:a16="http://schemas.microsoft.com/office/drawing/2014/main" id="{8A9D8CB4-E16F-6341-9319-86C438DB12F8}"/>
              </a:ext>
            </a:extLst>
          </p:cNvPr>
          <p:cNvCxnSpPr>
            <a:cxnSpLocks noChangeShapeType="1"/>
            <a:stCxn id="59398" idx="3"/>
          </p:cNvCxnSpPr>
          <p:nvPr/>
        </p:nvCxnSpPr>
        <p:spPr bwMode="auto">
          <a:xfrm flipH="1">
            <a:off x="3271839" y="3163888"/>
            <a:ext cx="2613025" cy="111760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24" name="AutoShape 32">
            <a:extLst>
              <a:ext uri="{FF2B5EF4-FFF2-40B4-BE49-F238E27FC236}">
                <a16:creationId xmlns:a16="http://schemas.microsoft.com/office/drawing/2014/main" id="{D5A39C0A-56CE-7F49-B626-9B1DB65AD9A9}"/>
              </a:ext>
            </a:extLst>
          </p:cNvPr>
          <p:cNvCxnSpPr>
            <a:cxnSpLocks noChangeShapeType="1"/>
            <a:stCxn id="59398" idx="6"/>
            <a:endCxn id="5941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25" name="Text Box 33">
            <a:extLst>
              <a:ext uri="{FF2B5EF4-FFF2-40B4-BE49-F238E27FC236}">
                <a16:creationId xmlns:a16="http://schemas.microsoft.com/office/drawing/2014/main" id="{11E24D7E-2ABD-1048-A2E8-A6E67F71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AAE202BC-8313-3743-95F2-D0124DD7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4FF0E08C-667F-044B-A22E-24950956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58F2005C-85FF-5E44-921F-28B9F0EB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59429" name="Oval 37">
            <a:extLst>
              <a:ext uri="{FF2B5EF4-FFF2-40B4-BE49-F238E27FC236}">
                <a16:creationId xmlns:a16="http://schemas.microsoft.com/office/drawing/2014/main" id="{F29B3862-7EC2-0B49-AE50-2326A3C4C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9430" name="Oval 38">
            <a:extLst>
              <a:ext uri="{FF2B5EF4-FFF2-40B4-BE49-F238E27FC236}">
                <a16:creationId xmlns:a16="http://schemas.microsoft.com/office/drawing/2014/main" id="{FBADABA6-4781-4F4C-B33B-6F50C414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59431" name="Oval 39">
            <a:extLst>
              <a:ext uri="{FF2B5EF4-FFF2-40B4-BE49-F238E27FC236}">
                <a16:creationId xmlns:a16="http://schemas.microsoft.com/office/drawing/2014/main" id="{48241494-FA64-B246-8CC7-53E5895C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A7383D0-6BCB-FD41-BC99-26B9C5083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95D2B3E-0619-966B-8EEF-21CF7E24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</a:t>
            </a:r>
          </a:p>
        </p:txBody>
      </p:sp>
    </p:spTree>
    <p:extLst>
      <p:ext uri="{BB962C8B-B14F-4D97-AF65-F5344CB8AC3E}">
        <p14:creationId xmlns:p14="http://schemas.microsoft.com/office/powerpoint/2010/main" val="1740541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extLst>
              <a:ext uri="{FF2B5EF4-FFF2-40B4-BE49-F238E27FC236}">
                <a16:creationId xmlns:a16="http://schemas.microsoft.com/office/drawing/2014/main" id="{7C6F49C1-96DC-8449-A2C2-163B3C26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E G 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5291A5F-E50A-4E40-8A31-B9CB95C7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61446" name="Oval 6">
            <a:extLst>
              <a:ext uri="{FF2B5EF4-FFF2-40B4-BE49-F238E27FC236}">
                <a16:creationId xmlns:a16="http://schemas.microsoft.com/office/drawing/2014/main" id="{1437217B-2922-2044-8C34-9989897C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B139A687-CC03-3143-83DC-48F67D2B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61449" name="AutoShape 9">
            <a:extLst>
              <a:ext uri="{FF2B5EF4-FFF2-40B4-BE49-F238E27FC236}">
                <a16:creationId xmlns:a16="http://schemas.microsoft.com/office/drawing/2014/main" id="{6F74EAA1-5981-004F-935B-9ABA7A4F9A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0" name="AutoShape 10">
            <a:extLst>
              <a:ext uri="{FF2B5EF4-FFF2-40B4-BE49-F238E27FC236}">
                <a16:creationId xmlns:a16="http://schemas.microsoft.com/office/drawing/2014/main" id="{47DB0707-952A-BD45-B1A7-B87B6E2DFFC3}"/>
              </a:ext>
            </a:extLst>
          </p:cNvPr>
          <p:cNvCxnSpPr>
            <a:cxnSpLocks noChangeShapeType="1"/>
            <a:stCxn id="61446" idx="0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1" name="AutoShape 11">
            <a:extLst>
              <a:ext uri="{FF2B5EF4-FFF2-40B4-BE49-F238E27FC236}">
                <a16:creationId xmlns:a16="http://schemas.microsoft.com/office/drawing/2014/main" id="{E860AB8C-58DC-5540-A744-E83C604E067C}"/>
              </a:ext>
            </a:extLst>
          </p:cNvPr>
          <p:cNvCxnSpPr>
            <a:cxnSpLocks noChangeShapeType="1"/>
            <a:stCxn id="61448" idx="6"/>
            <a:endCxn id="61446" idx="2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2" name="AutoShape 12">
            <a:extLst>
              <a:ext uri="{FF2B5EF4-FFF2-40B4-BE49-F238E27FC236}">
                <a16:creationId xmlns:a16="http://schemas.microsoft.com/office/drawing/2014/main" id="{AB578269-8668-2447-8C4A-ACB95C2FC5C6}"/>
              </a:ext>
            </a:extLst>
          </p:cNvPr>
          <p:cNvCxnSpPr>
            <a:cxnSpLocks noChangeShapeType="1"/>
            <a:endCxn id="6144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3" name="AutoShape 13">
            <a:extLst>
              <a:ext uri="{FF2B5EF4-FFF2-40B4-BE49-F238E27FC236}">
                <a16:creationId xmlns:a16="http://schemas.microsoft.com/office/drawing/2014/main" id="{386816D6-0950-EF42-A223-5472DEC24F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4" name="AutoShape 14">
            <a:extLst>
              <a:ext uri="{FF2B5EF4-FFF2-40B4-BE49-F238E27FC236}">
                <a16:creationId xmlns:a16="http://schemas.microsoft.com/office/drawing/2014/main" id="{60EE9642-D90C-854D-9811-EE34FB408D38}"/>
              </a:ext>
            </a:extLst>
          </p:cNvPr>
          <p:cNvCxnSpPr>
            <a:cxnSpLocks noChangeShapeType="1"/>
            <a:endCxn id="61446" idx="3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55" name="Oval 15">
            <a:extLst>
              <a:ext uri="{FF2B5EF4-FFF2-40B4-BE49-F238E27FC236}">
                <a16:creationId xmlns:a16="http://schemas.microsoft.com/office/drawing/2014/main" id="{BC5449F7-2F21-EC4E-A1B3-C85B4642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1456" name="Oval 16">
            <a:extLst>
              <a:ext uri="{FF2B5EF4-FFF2-40B4-BE49-F238E27FC236}">
                <a16:creationId xmlns:a16="http://schemas.microsoft.com/office/drawing/2014/main" id="{65F0CCA6-F608-714C-98CF-07949F2B5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1457" name="Oval 17">
            <a:extLst>
              <a:ext uri="{FF2B5EF4-FFF2-40B4-BE49-F238E27FC236}">
                <a16:creationId xmlns:a16="http://schemas.microsoft.com/office/drawing/2014/main" id="{59C90AB0-A86A-6048-9CFF-2D6C0114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1458" name="Oval 18">
            <a:extLst>
              <a:ext uri="{FF2B5EF4-FFF2-40B4-BE49-F238E27FC236}">
                <a16:creationId xmlns:a16="http://schemas.microsoft.com/office/drawing/2014/main" id="{67F48B1E-B904-CF48-8D2D-4D1D8C60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1459" name="AutoShape 19">
            <a:extLst>
              <a:ext uri="{FF2B5EF4-FFF2-40B4-BE49-F238E27FC236}">
                <a16:creationId xmlns:a16="http://schemas.microsoft.com/office/drawing/2014/main" id="{DB66124B-F6B6-2248-B302-EF32234E93C2}"/>
              </a:ext>
            </a:extLst>
          </p:cNvPr>
          <p:cNvCxnSpPr>
            <a:cxnSpLocks noChangeShapeType="1"/>
            <a:stCxn id="61457" idx="5"/>
            <a:endCxn id="6145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0" name="AutoShape 20">
            <a:extLst>
              <a:ext uri="{FF2B5EF4-FFF2-40B4-BE49-F238E27FC236}">
                <a16:creationId xmlns:a16="http://schemas.microsoft.com/office/drawing/2014/main" id="{B38E20F2-A6EF-1045-AAF4-FF6C7A704A6B}"/>
              </a:ext>
            </a:extLst>
          </p:cNvPr>
          <p:cNvCxnSpPr>
            <a:cxnSpLocks noChangeShapeType="1"/>
            <a:stCxn id="61458" idx="6"/>
            <a:endCxn id="6145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1" name="AutoShape 21">
            <a:extLst>
              <a:ext uri="{FF2B5EF4-FFF2-40B4-BE49-F238E27FC236}">
                <a16:creationId xmlns:a16="http://schemas.microsoft.com/office/drawing/2014/main" id="{F30122F8-3D2D-3047-8BB0-B2323E94E426}"/>
              </a:ext>
            </a:extLst>
          </p:cNvPr>
          <p:cNvCxnSpPr>
            <a:cxnSpLocks noChangeShapeType="1"/>
            <a:stCxn id="61457" idx="4"/>
            <a:endCxn id="6145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2" name="AutoShape 22">
            <a:extLst>
              <a:ext uri="{FF2B5EF4-FFF2-40B4-BE49-F238E27FC236}">
                <a16:creationId xmlns:a16="http://schemas.microsoft.com/office/drawing/2014/main" id="{EE266364-F341-5640-959B-07D60D8CBE6C}"/>
              </a:ext>
            </a:extLst>
          </p:cNvPr>
          <p:cNvCxnSpPr>
            <a:cxnSpLocks noChangeShapeType="1"/>
            <a:stCxn id="61457" idx="6"/>
            <a:endCxn id="6145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3" name="AutoShape 23">
            <a:extLst>
              <a:ext uri="{FF2B5EF4-FFF2-40B4-BE49-F238E27FC236}">
                <a16:creationId xmlns:a16="http://schemas.microsoft.com/office/drawing/2014/main" id="{6973820E-590A-4747-82A3-721393CCBA63}"/>
              </a:ext>
            </a:extLst>
          </p:cNvPr>
          <p:cNvCxnSpPr>
            <a:cxnSpLocks noChangeShapeType="1"/>
            <a:stCxn id="61446" idx="6"/>
            <a:endCxn id="6145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64" name="Text Box 24">
            <a:extLst>
              <a:ext uri="{FF2B5EF4-FFF2-40B4-BE49-F238E27FC236}">
                <a16:creationId xmlns:a16="http://schemas.microsoft.com/office/drawing/2014/main" id="{861A2991-B1A8-2349-9BA9-9687FCD5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1466" name="Text Box 26">
            <a:extLst>
              <a:ext uri="{FF2B5EF4-FFF2-40B4-BE49-F238E27FC236}">
                <a16:creationId xmlns:a16="http://schemas.microsoft.com/office/drawing/2014/main" id="{A1A69AB9-7B15-D445-943C-BF7EE125C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1467" name="Text Box 27">
            <a:extLst>
              <a:ext uri="{FF2B5EF4-FFF2-40B4-BE49-F238E27FC236}">
                <a16:creationId xmlns:a16="http://schemas.microsoft.com/office/drawing/2014/main" id="{677F1DB4-296B-9B4E-874B-A22A755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1468" name="Text Box 28">
            <a:extLst>
              <a:ext uri="{FF2B5EF4-FFF2-40B4-BE49-F238E27FC236}">
                <a16:creationId xmlns:a16="http://schemas.microsoft.com/office/drawing/2014/main" id="{95A588E3-0B9A-DB4F-9636-9520D982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F finished</a:t>
            </a:r>
          </a:p>
        </p:txBody>
      </p:sp>
      <p:sp>
        <p:nvSpPr>
          <p:cNvPr id="61469" name="Text Box 29">
            <a:extLst>
              <a:ext uri="{FF2B5EF4-FFF2-40B4-BE49-F238E27FC236}">
                <a16:creationId xmlns:a16="http://schemas.microsoft.com/office/drawing/2014/main" id="{D5006989-07F0-E545-94CA-19F7745C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61470" name="Text Box 30">
            <a:extLst>
              <a:ext uri="{FF2B5EF4-FFF2-40B4-BE49-F238E27FC236}">
                <a16:creationId xmlns:a16="http://schemas.microsoft.com/office/drawing/2014/main" id="{62737AF6-C9F9-0C4C-B63F-AC56865B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61471" name="Text Box 31">
            <a:extLst>
              <a:ext uri="{FF2B5EF4-FFF2-40B4-BE49-F238E27FC236}">
                <a16:creationId xmlns:a16="http://schemas.microsoft.com/office/drawing/2014/main" id="{935977FC-38AE-4A42-AE22-8638A75E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1472" name="Text Box 32">
            <a:extLst>
              <a:ext uri="{FF2B5EF4-FFF2-40B4-BE49-F238E27FC236}">
                <a16:creationId xmlns:a16="http://schemas.microsoft.com/office/drawing/2014/main" id="{E37B3D86-966D-8A40-BBE0-803D28439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1473" name="Oval 33">
            <a:extLst>
              <a:ext uri="{FF2B5EF4-FFF2-40B4-BE49-F238E27FC236}">
                <a16:creationId xmlns:a16="http://schemas.microsoft.com/office/drawing/2014/main" id="{1808E1D9-6072-644A-8F18-7E0378D0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1474" name="Oval 34">
            <a:extLst>
              <a:ext uri="{FF2B5EF4-FFF2-40B4-BE49-F238E27FC236}">
                <a16:creationId xmlns:a16="http://schemas.microsoft.com/office/drawing/2014/main" id="{D350757D-719D-F942-8074-81758C4B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1475" name="Oval 35">
            <a:extLst>
              <a:ext uri="{FF2B5EF4-FFF2-40B4-BE49-F238E27FC236}">
                <a16:creationId xmlns:a16="http://schemas.microsoft.com/office/drawing/2014/main" id="{E184C92B-2343-9D48-AFE4-F778CD66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AD40B20-69F2-F349-9DCF-ACFA821B0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0D681AE-06A8-53EE-48AC-4C66246E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</a:t>
            </a:r>
          </a:p>
        </p:txBody>
      </p:sp>
    </p:spTree>
    <p:extLst>
      <p:ext uri="{BB962C8B-B14F-4D97-AF65-F5344CB8AC3E}">
        <p14:creationId xmlns:p14="http://schemas.microsoft.com/office/powerpoint/2010/main" val="17410539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01F02D06-94E9-244A-BBCA-A98538D3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E G 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91D1774B-6DDE-0C42-9832-167FFAAA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63496" name="Oval 8">
            <a:extLst>
              <a:ext uri="{FF2B5EF4-FFF2-40B4-BE49-F238E27FC236}">
                <a16:creationId xmlns:a16="http://schemas.microsoft.com/office/drawing/2014/main" id="{0902E9AF-25FC-6343-BDB7-A8B01DE6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63497" name="AutoShape 9">
            <a:extLst>
              <a:ext uri="{FF2B5EF4-FFF2-40B4-BE49-F238E27FC236}">
                <a16:creationId xmlns:a16="http://schemas.microsoft.com/office/drawing/2014/main" id="{ABB12BD7-73DD-C74E-A454-9D7D307EE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498" name="AutoShape 10">
            <a:extLst>
              <a:ext uri="{FF2B5EF4-FFF2-40B4-BE49-F238E27FC236}">
                <a16:creationId xmlns:a16="http://schemas.microsoft.com/office/drawing/2014/main" id="{62264D2A-4DE5-B94B-A9CF-B33FBA6B3F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499" name="AutoShape 11">
            <a:extLst>
              <a:ext uri="{FF2B5EF4-FFF2-40B4-BE49-F238E27FC236}">
                <a16:creationId xmlns:a16="http://schemas.microsoft.com/office/drawing/2014/main" id="{72FDA945-48EC-0E44-A45A-FB7ED8116285}"/>
              </a:ext>
            </a:extLst>
          </p:cNvPr>
          <p:cNvCxnSpPr>
            <a:cxnSpLocks noChangeShapeType="1"/>
            <a:stCxn id="63496" idx="6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00" name="AutoShape 12">
            <a:extLst>
              <a:ext uri="{FF2B5EF4-FFF2-40B4-BE49-F238E27FC236}">
                <a16:creationId xmlns:a16="http://schemas.microsoft.com/office/drawing/2014/main" id="{254195D3-E729-104F-BEF0-4F66E12D8C05}"/>
              </a:ext>
            </a:extLst>
          </p:cNvPr>
          <p:cNvCxnSpPr>
            <a:cxnSpLocks noChangeShapeType="1"/>
            <a:endCxn id="63496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01" name="AutoShape 13">
            <a:extLst>
              <a:ext uri="{FF2B5EF4-FFF2-40B4-BE49-F238E27FC236}">
                <a16:creationId xmlns:a16="http://schemas.microsoft.com/office/drawing/2014/main" id="{C0EEEFD4-4FBE-1345-AAEA-188C6EFD50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02" name="AutoShape 14">
            <a:extLst>
              <a:ext uri="{FF2B5EF4-FFF2-40B4-BE49-F238E27FC236}">
                <a16:creationId xmlns:a16="http://schemas.microsoft.com/office/drawing/2014/main" id="{7FF9DA91-F465-834F-9CA9-B247EAA009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503" name="Oval 15">
            <a:extLst>
              <a:ext uri="{FF2B5EF4-FFF2-40B4-BE49-F238E27FC236}">
                <a16:creationId xmlns:a16="http://schemas.microsoft.com/office/drawing/2014/main" id="{F8944CDA-759E-2B48-A8B1-4AF6F4BC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3504" name="Oval 16">
            <a:extLst>
              <a:ext uri="{FF2B5EF4-FFF2-40B4-BE49-F238E27FC236}">
                <a16:creationId xmlns:a16="http://schemas.microsoft.com/office/drawing/2014/main" id="{CA286A56-9099-304C-9E63-723FBBCD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505" name="Oval 17">
            <a:extLst>
              <a:ext uri="{FF2B5EF4-FFF2-40B4-BE49-F238E27FC236}">
                <a16:creationId xmlns:a16="http://schemas.microsoft.com/office/drawing/2014/main" id="{55F1EFC7-1173-2B4B-96D5-96F6B125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3506" name="Oval 18">
            <a:extLst>
              <a:ext uri="{FF2B5EF4-FFF2-40B4-BE49-F238E27FC236}">
                <a16:creationId xmlns:a16="http://schemas.microsoft.com/office/drawing/2014/main" id="{934DFCC8-84E1-074E-8C88-A3D1F34A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3507" name="AutoShape 19">
            <a:extLst>
              <a:ext uri="{FF2B5EF4-FFF2-40B4-BE49-F238E27FC236}">
                <a16:creationId xmlns:a16="http://schemas.microsoft.com/office/drawing/2014/main" id="{8A0CAD4B-4700-3E40-B5C9-4A81B6E0317A}"/>
              </a:ext>
            </a:extLst>
          </p:cNvPr>
          <p:cNvCxnSpPr>
            <a:cxnSpLocks noChangeShapeType="1"/>
            <a:stCxn id="63505" idx="5"/>
            <a:endCxn id="6350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08" name="AutoShape 20">
            <a:extLst>
              <a:ext uri="{FF2B5EF4-FFF2-40B4-BE49-F238E27FC236}">
                <a16:creationId xmlns:a16="http://schemas.microsoft.com/office/drawing/2014/main" id="{F2AFD3FD-D291-8C47-B31E-E43BFE50097A}"/>
              </a:ext>
            </a:extLst>
          </p:cNvPr>
          <p:cNvCxnSpPr>
            <a:cxnSpLocks noChangeShapeType="1"/>
            <a:stCxn id="63506" idx="6"/>
            <a:endCxn id="6350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09" name="AutoShape 21">
            <a:extLst>
              <a:ext uri="{FF2B5EF4-FFF2-40B4-BE49-F238E27FC236}">
                <a16:creationId xmlns:a16="http://schemas.microsoft.com/office/drawing/2014/main" id="{426015A4-5C1F-254B-A636-0BF5D9BD00F4}"/>
              </a:ext>
            </a:extLst>
          </p:cNvPr>
          <p:cNvCxnSpPr>
            <a:cxnSpLocks noChangeShapeType="1"/>
            <a:stCxn id="63505" idx="4"/>
            <a:endCxn id="6350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10" name="AutoShape 22">
            <a:extLst>
              <a:ext uri="{FF2B5EF4-FFF2-40B4-BE49-F238E27FC236}">
                <a16:creationId xmlns:a16="http://schemas.microsoft.com/office/drawing/2014/main" id="{DDDD88E1-ECB8-D549-A1F0-C3AD6170BC47}"/>
              </a:ext>
            </a:extLst>
          </p:cNvPr>
          <p:cNvCxnSpPr>
            <a:cxnSpLocks noChangeShapeType="1"/>
            <a:stCxn id="63505" idx="6"/>
            <a:endCxn id="6350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511" name="AutoShape 23">
            <a:extLst>
              <a:ext uri="{FF2B5EF4-FFF2-40B4-BE49-F238E27FC236}">
                <a16:creationId xmlns:a16="http://schemas.microsoft.com/office/drawing/2014/main" id="{C0A5C910-7657-3944-8750-0CB64029B3B2}"/>
              </a:ext>
            </a:extLst>
          </p:cNvPr>
          <p:cNvCxnSpPr>
            <a:cxnSpLocks noChangeShapeType="1"/>
            <a:endCxn id="6350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512" name="Text Box 24">
            <a:extLst>
              <a:ext uri="{FF2B5EF4-FFF2-40B4-BE49-F238E27FC236}">
                <a16:creationId xmlns:a16="http://schemas.microsoft.com/office/drawing/2014/main" id="{C29C97DA-C2D2-3C48-AE1A-2F6B0AEA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A2432977-D30E-FE47-AF3E-86A17406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3DC14882-58ED-7C48-9077-4DA2B199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3516" name="Text Box 28">
            <a:extLst>
              <a:ext uri="{FF2B5EF4-FFF2-40B4-BE49-F238E27FC236}">
                <a16:creationId xmlns:a16="http://schemas.microsoft.com/office/drawing/2014/main" id="{F0162A58-4692-5540-92D6-8ED9FE2F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63517" name="Text Box 29">
            <a:extLst>
              <a:ext uri="{FF2B5EF4-FFF2-40B4-BE49-F238E27FC236}">
                <a16:creationId xmlns:a16="http://schemas.microsoft.com/office/drawing/2014/main" id="{9DF001D9-A94D-FC4D-8AE7-31947F53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63518" name="Text Box 30">
            <a:extLst>
              <a:ext uri="{FF2B5EF4-FFF2-40B4-BE49-F238E27FC236}">
                <a16:creationId xmlns:a16="http://schemas.microsoft.com/office/drawing/2014/main" id="{8240F58C-4152-E249-BD60-8583AD790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63519" name="Text Box 31">
            <a:extLst>
              <a:ext uri="{FF2B5EF4-FFF2-40B4-BE49-F238E27FC236}">
                <a16:creationId xmlns:a16="http://schemas.microsoft.com/office/drawing/2014/main" id="{9A06955C-439E-AE46-BD68-C2A7A058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3520" name="Text Box 32">
            <a:extLst>
              <a:ext uri="{FF2B5EF4-FFF2-40B4-BE49-F238E27FC236}">
                <a16:creationId xmlns:a16="http://schemas.microsoft.com/office/drawing/2014/main" id="{DABAA78D-3B4D-CA41-A3C5-F3F0C882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3521" name="Oval 33">
            <a:extLst>
              <a:ext uri="{FF2B5EF4-FFF2-40B4-BE49-F238E27FC236}">
                <a16:creationId xmlns:a16="http://schemas.microsoft.com/office/drawing/2014/main" id="{FA3A3583-5EC4-144B-AB91-54D13A567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3523" name="Oval 35">
            <a:extLst>
              <a:ext uri="{FF2B5EF4-FFF2-40B4-BE49-F238E27FC236}">
                <a16:creationId xmlns:a16="http://schemas.microsoft.com/office/drawing/2014/main" id="{82CEA155-3802-7440-8E21-3DCE391B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3524" name="Oval 36">
            <a:extLst>
              <a:ext uri="{FF2B5EF4-FFF2-40B4-BE49-F238E27FC236}">
                <a16:creationId xmlns:a16="http://schemas.microsoft.com/office/drawing/2014/main" id="{EB6605DD-CEEB-CC40-A42B-D658472D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3525" name="Oval 37">
            <a:extLst>
              <a:ext uri="{FF2B5EF4-FFF2-40B4-BE49-F238E27FC236}">
                <a16:creationId xmlns:a16="http://schemas.microsoft.com/office/drawing/2014/main" id="{BDAD11F7-0063-3040-BB1A-1C1CDA64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A08F31A-19AF-684B-8B8A-F00E0BFAF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79CAD621-73CC-DA09-B155-8EEF0D21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</a:t>
            </a:r>
          </a:p>
        </p:txBody>
      </p:sp>
    </p:spTree>
    <p:extLst>
      <p:ext uri="{BB962C8B-B14F-4D97-AF65-F5344CB8AC3E}">
        <p14:creationId xmlns:p14="http://schemas.microsoft.com/office/powerpoint/2010/main" val="1467392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0A77C9E4-0306-E642-8282-BA0F4B8F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G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B99971F4-D878-734F-B5DE-EE931311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65544" name="Oval 8">
            <a:extLst>
              <a:ext uri="{FF2B5EF4-FFF2-40B4-BE49-F238E27FC236}">
                <a16:creationId xmlns:a16="http://schemas.microsoft.com/office/drawing/2014/main" id="{73F55EED-D271-A44F-BF11-C2541377E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65545" name="AutoShape 9">
            <a:extLst>
              <a:ext uri="{FF2B5EF4-FFF2-40B4-BE49-F238E27FC236}">
                <a16:creationId xmlns:a16="http://schemas.microsoft.com/office/drawing/2014/main" id="{2EE85985-F0C2-264E-900B-EDAAB64C61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46" name="AutoShape 10">
            <a:extLst>
              <a:ext uri="{FF2B5EF4-FFF2-40B4-BE49-F238E27FC236}">
                <a16:creationId xmlns:a16="http://schemas.microsoft.com/office/drawing/2014/main" id="{5710F1ED-1EF0-8747-9446-BE0F6D7AC5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47" name="AutoShape 11">
            <a:extLst>
              <a:ext uri="{FF2B5EF4-FFF2-40B4-BE49-F238E27FC236}">
                <a16:creationId xmlns:a16="http://schemas.microsoft.com/office/drawing/2014/main" id="{BC09683D-30FD-144E-B238-6C42312B4E54}"/>
              </a:ext>
            </a:extLst>
          </p:cNvPr>
          <p:cNvCxnSpPr>
            <a:cxnSpLocks noChangeShapeType="1"/>
            <a:stCxn id="65544" idx="6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48" name="AutoShape 12">
            <a:extLst>
              <a:ext uri="{FF2B5EF4-FFF2-40B4-BE49-F238E27FC236}">
                <a16:creationId xmlns:a16="http://schemas.microsoft.com/office/drawing/2014/main" id="{11DEC625-958C-9C42-B695-EEB31BFFB8F3}"/>
              </a:ext>
            </a:extLst>
          </p:cNvPr>
          <p:cNvCxnSpPr>
            <a:cxnSpLocks noChangeShapeType="1"/>
            <a:endCxn id="6554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49" name="AutoShape 13">
            <a:extLst>
              <a:ext uri="{FF2B5EF4-FFF2-40B4-BE49-F238E27FC236}">
                <a16:creationId xmlns:a16="http://schemas.microsoft.com/office/drawing/2014/main" id="{2521B9A2-E7B1-C440-80BD-A01F82FA91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50" name="AutoShape 14">
            <a:extLst>
              <a:ext uri="{FF2B5EF4-FFF2-40B4-BE49-F238E27FC236}">
                <a16:creationId xmlns:a16="http://schemas.microsoft.com/office/drawing/2014/main" id="{10994D2E-8D0B-5A4B-997B-9075CE9C106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551" name="Oval 15">
            <a:extLst>
              <a:ext uri="{FF2B5EF4-FFF2-40B4-BE49-F238E27FC236}">
                <a16:creationId xmlns:a16="http://schemas.microsoft.com/office/drawing/2014/main" id="{9A211E4A-D631-8844-97F4-8C83EF1E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5552" name="Oval 16">
            <a:extLst>
              <a:ext uri="{FF2B5EF4-FFF2-40B4-BE49-F238E27FC236}">
                <a16:creationId xmlns:a16="http://schemas.microsoft.com/office/drawing/2014/main" id="{527F27FE-4B9B-4048-9F43-F8B55633D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E6193055-A747-7141-A75D-93E30733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0F48BA63-65CC-2F42-A0FC-A45B2FFE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5555" name="AutoShape 19">
            <a:extLst>
              <a:ext uri="{FF2B5EF4-FFF2-40B4-BE49-F238E27FC236}">
                <a16:creationId xmlns:a16="http://schemas.microsoft.com/office/drawing/2014/main" id="{CCC49DEB-91AF-1C46-8BBD-C624F69C4F31}"/>
              </a:ext>
            </a:extLst>
          </p:cNvPr>
          <p:cNvCxnSpPr>
            <a:cxnSpLocks noChangeShapeType="1"/>
            <a:stCxn id="65553" idx="5"/>
            <a:endCxn id="6555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56" name="AutoShape 20">
            <a:extLst>
              <a:ext uri="{FF2B5EF4-FFF2-40B4-BE49-F238E27FC236}">
                <a16:creationId xmlns:a16="http://schemas.microsoft.com/office/drawing/2014/main" id="{B5B96C10-4FC6-D14A-A588-B1B12777FE0D}"/>
              </a:ext>
            </a:extLst>
          </p:cNvPr>
          <p:cNvCxnSpPr>
            <a:cxnSpLocks noChangeShapeType="1"/>
            <a:stCxn id="65554" idx="6"/>
            <a:endCxn id="6555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57" name="AutoShape 21">
            <a:extLst>
              <a:ext uri="{FF2B5EF4-FFF2-40B4-BE49-F238E27FC236}">
                <a16:creationId xmlns:a16="http://schemas.microsoft.com/office/drawing/2014/main" id="{45BCECBC-CC1E-FD4A-B8EB-1DE131EF6925}"/>
              </a:ext>
            </a:extLst>
          </p:cNvPr>
          <p:cNvCxnSpPr>
            <a:cxnSpLocks noChangeShapeType="1"/>
            <a:stCxn id="65553" idx="4"/>
            <a:endCxn id="6555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58" name="AutoShape 22">
            <a:extLst>
              <a:ext uri="{FF2B5EF4-FFF2-40B4-BE49-F238E27FC236}">
                <a16:creationId xmlns:a16="http://schemas.microsoft.com/office/drawing/2014/main" id="{3EBDD71A-B59C-ED4D-AEF2-2BA47D5C727D}"/>
              </a:ext>
            </a:extLst>
          </p:cNvPr>
          <p:cNvCxnSpPr>
            <a:cxnSpLocks noChangeShapeType="1"/>
            <a:stCxn id="65553" idx="6"/>
            <a:endCxn id="6555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59" name="AutoShape 23">
            <a:extLst>
              <a:ext uri="{FF2B5EF4-FFF2-40B4-BE49-F238E27FC236}">
                <a16:creationId xmlns:a16="http://schemas.microsoft.com/office/drawing/2014/main" id="{7E7A96EA-19F6-A843-ACDF-A8AB44F46729}"/>
              </a:ext>
            </a:extLst>
          </p:cNvPr>
          <p:cNvCxnSpPr>
            <a:cxnSpLocks noChangeShapeType="1"/>
            <a:endCxn id="6555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560" name="Text Box 24">
            <a:extLst>
              <a:ext uri="{FF2B5EF4-FFF2-40B4-BE49-F238E27FC236}">
                <a16:creationId xmlns:a16="http://schemas.microsoft.com/office/drawing/2014/main" id="{79F2E72A-AAE1-ED4D-9508-331664FF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25E4C70B-A82E-AB46-9FE1-3D2A176A2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CDABFB62-1ABB-AE48-B370-672092994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FDFFC35F-A333-894E-9C1C-E7FD478A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E</a:t>
            </a:r>
          </a:p>
        </p:txBody>
      </p:sp>
      <p:cxnSp>
        <p:nvCxnSpPr>
          <p:cNvPr id="65565" name="AutoShape 29">
            <a:extLst>
              <a:ext uri="{FF2B5EF4-FFF2-40B4-BE49-F238E27FC236}">
                <a16:creationId xmlns:a16="http://schemas.microsoft.com/office/drawing/2014/main" id="{7C2043B7-E449-954E-8ACC-9DDFB92EF676}"/>
              </a:ext>
            </a:extLst>
          </p:cNvPr>
          <p:cNvCxnSpPr>
            <a:cxnSpLocks noChangeShapeType="1"/>
            <a:endCxn id="65544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566" name="AutoShape 30">
            <a:extLst>
              <a:ext uri="{FF2B5EF4-FFF2-40B4-BE49-F238E27FC236}">
                <a16:creationId xmlns:a16="http://schemas.microsoft.com/office/drawing/2014/main" id="{75912A82-C917-834B-96EC-DA0F5B381639}"/>
              </a:ext>
            </a:extLst>
          </p:cNvPr>
          <p:cNvCxnSpPr>
            <a:cxnSpLocks noChangeShapeType="1"/>
            <a:endCxn id="65544" idx="6"/>
          </p:cNvCxnSpPr>
          <p:nvPr/>
        </p:nvCxnSpPr>
        <p:spPr bwMode="auto">
          <a:xfrm flipH="1">
            <a:off x="4602164" y="3059113"/>
            <a:ext cx="123507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567" name="Text Box 31">
            <a:extLst>
              <a:ext uri="{FF2B5EF4-FFF2-40B4-BE49-F238E27FC236}">
                <a16:creationId xmlns:a16="http://schemas.microsoft.com/office/drawing/2014/main" id="{9B90FE0D-3A20-2149-8A63-54004055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EB0708BB-7E62-5A4B-A3F8-EDC5F7D6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BB9F0243-629D-B842-BC0B-E31B10FA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32470D9E-9F56-1A4F-8EB7-5DC0DC68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5571" name="Oval 35">
            <a:extLst>
              <a:ext uri="{FF2B5EF4-FFF2-40B4-BE49-F238E27FC236}">
                <a16:creationId xmlns:a16="http://schemas.microsoft.com/office/drawing/2014/main" id="{3263EB88-6C21-AE47-97C9-CEE27880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5572" name="Oval 36">
            <a:extLst>
              <a:ext uri="{FF2B5EF4-FFF2-40B4-BE49-F238E27FC236}">
                <a16:creationId xmlns:a16="http://schemas.microsoft.com/office/drawing/2014/main" id="{6A5C4A99-4377-AE41-B271-E090A6E9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5573" name="Oval 37">
            <a:extLst>
              <a:ext uri="{FF2B5EF4-FFF2-40B4-BE49-F238E27FC236}">
                <a16:creationId xmlns:a16="http://schemas.microsoft.com/office/drawing/2014/main" id="{C61186DE-AE60-D948-9CB4-23D19657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5574" name="Oval 38">
            <a:extLst>
              <a:ext uri="{FF2B5EF4-FFF2-40B4-BE49-F238E27FC236}">
                <a16:creationId xmlns:a16="http://schemas.microsoft.com/office/drawing/2014/main" id="{31E594F8-620A-E242-8F21-799F38A5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32E56330-5DE7-5A4E-BD95-7CBBB5840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C5C233F1-4B3A-B939-98A1-873D19E9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</a:t>
            </a:r>
          </a:p>
        </p:txBody>
      </p:sp>
    </p:spTree>
    <p:extLst>
      <p:ext uri="{BB962C8B-B14F-4D97-AF65-F5344CB8AC3E}">
        <p14:creationId xmlns:p14="http://schemas.microsoft.com/office/powerpoint/2010/main" val="34738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B8322765-7C3B-7C40-A694-6A05D980F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G 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2EE44D70-DE14-574F-AB34-4DE065D7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67593" name="AutoShape 9">
            <a:extLst>
              <a:ext uri="{FF2B5EF4-FFF2-40B4-BE49-F238E27FC236}">
                <a16:creationId xmlns:a16="http://schemas.microsoft.com/office/drawing/2014/main" id="{7D5C58B3-A8E3-914A-87A2-3DC5307E2F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594" name="AutoShape 10">
            <a:extLst>
              <a:ext uri="{FF2B5EF4-FFF2-40B4-BE49-F238E27FC236}">
                <a16:creationId xmlns:a16="http://schemas.microsoft.com/office/drawing/2014/main" id="{F4FC7AD5-9FA6-D844-87AF-E9FB81DDA2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595" name="AutoShape 11">
            <a:extLst>
              <a:ext uri="{FF2B5EF4-FFF2-40B4-BE49-F238E27FC236}">
                <a16:creationId xmlns:a16="http://schemas.microsoft.com/office/drawing/2014/main" id="{6E0AE0B0-782F-404F-A26E-E6E3336F43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596" name="AutoShape 12">
            <a:extLst>
              <a:ext uri="{FF2B5EF4-FFF2-40B4-BE49-F238E27FC236}">
                <a16:creationId xmlns:a16="http://schemas.microsoft.com/office/drawing/2014/main" id="{7E4AF03E-E1EA-614F-8C75-0C9004A5B8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597" name="AutoShape 13">
            <a:extLst>
              <a:ext uri="{FF2B5EF4-FFF2-40B4-BE49-F238E27FC236}">
                <a16:creationId xmlns:a16="http://schemas.microsoft.com/office/drawing/2014/main" id="{2665EE1F-5764-6245-8C2F-08A311BE1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598" name="AutoShape 14">
            <a:extLst>
              <a:ext uri="{FF2B5EF4-FFF2-40B4-BE49-F238E27FC236}">
                <a16:creationId xmlns:a16="http://schemas.microsoft.com/office/drawing/2014/main" id="{E455C09D-AE7E-7E4C-8AA3-4EE31F8CDA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7599" name="Oval 15">
            <a:extLst>
              <a:ext uri="{FF2B5EF4-FFF2-40B4-BE49-F238E27FC236}">
                <a16:creationId xmlns:a16="http://schemas.microsoft.com/office/drawing/2014/main" id="{B0BB7E45-D0BB-824D-A065-3A0E9C20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7600" name="Oval 16">
            <a:extLst>
              <a:ext uri="{FF2B5EF4-FFF2-40B4-BE49-F238E27FC236}">
                <a16:creationId xmlns:a16="http://schemas.microsoft.com/office/drawing/2014/main" id="{002CB480-C086-E24C-A93B-78ECD354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601" name="Oval 17">
            <a:extLst>
              <a:ext uri="{FF2B5EF4-FFF2-40B4-BE49-F238E27FC236}">
                <a16:creationId xmlns:a16="http://schemas.microsoft.com/office/drawing/2014/main" id="{52DBA9C2-D75B-8647-ACE6-95AA68F0E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7602" name="Oval 18">
            <a:extLst>
              <a:ext uri="{FF2B5EF4-FFF2-40B4-BE49-F238E27FC236}">
                <a16:creationId xmlns:a16="http://schemas.microsoft.com/office/drawing/2014/main" id="{65801DC2-794B-AD4F-A081-39D62BEB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7603" name="AutoShape 19">
            <a:extLst>
              <a:ext uri="{FF2B5EF4-FFF2-40B4-BE49-F238E27FC236}">
                <a16:creationId xmlns:a16="http://schemas.microsoft.com/office/drawing/2014/main" id="{30DD2BD1-F9CA-1349-9600-B45B9A0D3AAC}"/>
              </a:ext>
            </a:extLst>
          </p:cNvPr>
          <p:cNvCxnSpPr>
            <a:cxnSpLocks noChangeShapeType="1"/>
            <a:stCxn id="67601" idx="5"/>
            <a:endCxn id="6759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4" name="AutoShape 20">
            <a:extLst>
              <a:ext uri="{FF2B5EF4-FFF2-40B4-BE49-F238E27FC236}">
                <a16:creationId xmlns:a16="http://schemas.microsoft.com/office/drawing/2014/main" id="{3A66644E-A303-314D-97A6-92D1B7094DC2}"/>
              </a:ext>
            </a:extLst>
          </p:cNvPr>
          <p:cNvCxnSpPr>
            <a:cxnSpLocks noChangeShapeType="1"/>
            <a:stCxn id="67602" idx="6"/>
            <a:endCxn id="6759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5" name="AutoShape 21">
            <a:extLst>
              <a:ext uri="{FF2B5EF4-FFF2-40B4-BE49-F238E27FC236}">
                <a16:creationId xmlns:a16="http://schemas.microsoft.com/office/drawing/2014/main" id="{A7E8C213-CC4F-7448-81DF-FD2E96FC3501}"/>
              </a:ext>
            </a:extLst>
          </p:cNvPr>
          <p:cNvCxnSpPr>
            <a:cxnSpLocks noChangeShapeType="1"/>
            <a:stCxn id="67601" idx="4"/>
            <a:endCxn id="6760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6" name="AutoShape 22">
            <a:extLst>
              <a:ext uri="{FF2B5EF4-FFF2-40B4-BE49-F238E27FC236}">
                <a16:creationId xmlns:a16="http://schemas.microsoft.com/office/drawing/2014/main" id="{5BF4EC0C-7F3B-8A49-B983-1AFE6691CA2F}"/>
              </a:ext>
            </a:extLst>
          </p:cNvPr>
          <p:cNvCxnSpPr>
            <a:cxnSpLocks noChangeShapeType="1"/>
            <a:stCxn id="67601" idx="6"/>
            <a:endCxn id="6760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607" name="AutoShape 23">
            <a:extLst>
              <a:ext uri="{FF2B5EF4-FFF2-40B4-BE49-F238E27FC236}">
                <a16:creationId xmlns:a16="http://schemas.microsoft.com/office/drawing/2014/main" id="{6D9139D4-2A23-D945-B90F-ED1266F18694}"/>
              </a:ext>
            </a:extLst>
          </p:cNvPr>
          <p:cNvCxnSpPr>
            <a:cxnSpLocks noChangeShapeType="1"/>
            <a:endCxn id="6760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7608" name="Text Box 24">
            <a:extLst>
              <a:ext uri="{FF2B5EF4-FFF2-40B4-BE49-F238E27FC236}">
                <a16:creationId xmlns:a16="http://schemas.microsoft.com/office/drawing/2014/main" id="{BB97B652-79E8-714D-AA4E-13A331AC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84AC80E8-A65E-8E47-97ED-311D2EF7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C0BAB887-463F-1847-96EA-E460156A0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7612" name="Text Box 28">
            <a:extLst>
              <a:ext uri="{FF2B5EF4-FFF2-40B4-BE49-F238E27FC236}">
                <a16:creationId xmlns:a16="http://schemas.microsoft.com/office/drawing/2014/main" id="{D0F9F8B9-2824-5646-84DA-7A6FF147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E finished</a:t>
            </a:r>
          </a:p>
        </p:txBody>
      </p:sp>
      <p:sp>
        <p:nvSpPr>
          <p:cNvPr id="67613" name="Text Box 29">
            <a:extLst>
              <a:ext uri="{FF2B5EF4-FFF2-40B4-BE49-F238E27FC236}">
                <a16:creationId xmlns:a16="http://schemas.microsoft.com/office/drawing/2014/main" id="{32C3BFA3-8181-DE42-8AB0-FDD98F6C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67614" name="Text Box 30">
            <a:extLst>
              <a:ext uri="{FF2B5EF4-FFF2-40B4-BE49-F238E27FC236}">
                <a16:creationId xmlns:a16="http://schemas.microsoft.com/office/drawing/2014/main" id="{C76686D3-43FB-2744-BEC1-E0FA33EF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67615" name="Text Box 31">
            <a:extLst>
              <a:ext uri="{FF2B5EF4-FFF2-40B4-BE49-F238E27FC236}">
                <a16:creationId xmlns:a16="http://schemas.microsoft.com/office/drawing/2014/main" id="{02D5F283-406B-4243-87C6-91CE16809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7616" name="Text Box 32">
            <a:extLst>
              <a:ext uri="{FF2B5EF4-FFF2-40B4-BE49-F238E27FC236}">
                <a16:creationId xmlns:a16="http://schemas.microsoft.com/office/drawing/2014/main" id="{B54BF0CB-6108-B240-806F-9D486C2D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7617" name="Oval 33">
            <a:extLst>
              <a:ext uri="{FF2B5EF4-FFF2-40B4-BE49-F238E27FC236}">
                <a16:creationId xmlns:a16="http://schemas.microsoft.com/office/drawing/2014/main" id="{C4395244-27ED-8548-9886-616CC000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7618" name="Oval 34">
            <a:extLst>
              <a:ext uri="{FF2B5EF4-FFF2-40B4-BE49-F238E27FC236}">
                <a16:creationId xmlns:a16="http://schemas.microsoft.com/office/drawing/2014/main" id="{CFE7BD15-FB92-2049-82CB-3ECF3243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7619" name="Oval 35">
            <a:extLst>
              <a:ext uri="{FF2B5EF4-FFF2-40B4-BE49-F238E27FC236}">
                <a16:creationId xmlns:a16="http://schemas.microsoft.com/office/drawing/2014/main" id="{F18EEEDC-A9BB-664C-BF51-93633B18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7620" name="Oval 36">
            <a:extLst>
              <a:ext uri="{FF2B5EF4-FFF2-40B4-BE49-F238E27FC236}">
                <a16:creationId xmlns:a16="http://schemas.microsoft.com/office/drawing/2014/main" id="{7E957D7D-6D4A-F24E-AB3B-DC2B3C0A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7621" name="Oval 37">
            <a:extLst>
              <a:ext uri="{FF2B5EF4-FFF2-40B4-BE49-F238E27FC236}">
                <a16:creationId xmlns:a16="http://schemas.microsoft.com/office/drawing/2014/main" id="{6567C7CC-48C8-2E47-B378-B9EBA5C78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42322E2C-09BC-B44A-9590-3D2F51130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FCC9B6FC-4E1B-ECCB-2737-4378AB00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1672071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>
            <a:extLst>
              <a:ext uri="{FF2B5EF4-FFF2-40B4-BE49-F238E27FC236}">
                <a16:creationId xmlns:a16="http://schemas.microsoft.com/office/drawing/2014/main" id="{BC8C6076-A88B-F94C-92FB-299632B2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G</a:t>
            </a: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36B480B9-92C0-CE48-AEE1-23CCEBC5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69641" name="AutoShape 9">
            <a:extLst>
              <a:ext uri="{FF2B5EF4-FFF2-40B4-BE49-F238E27FC236}">
                <a16:creationId xmlns:a16="http://schemas.microsoft.com/office/drawing/2014/main" id="{1DE1FC3E-A0E5-B540-88FC-C4A2BD254D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42" name="AutoShape 10">
            <a:extLst>
              <a:ext uri="{FF2B5EF4-FFF2-40B4-BE49-F238E27FC236}">
                <a16:creationId xmlns:a16="http://schemas.microsoft.com/office/drawing/2014/main" id="{DF7AB79C-1FFF-7749-8F34-512C6DBBDD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43" name="AutoShape 11">
            <a:extLst>
              <a:ext uri="{FF2B5EF4-FFF2-40B4-BE49-F238E27FC236}">
                <a16:creationId xmlns:a16="http://schemas.microsoft.com/office/drawing/2014/main" id="{17281D7D-2B2C-DC43-A77F-B1ECE3DEA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44" name="AutoShape 12">
            <a:extLst>
              <a:ext uri="{FF2B5EF4-FFF2-40B4-BE49-F238E27FC236}">
                <a16:creationId xmlns:a16="http://schemas.microsoft.com/office/drawing/2014/main" id="{DD327741-CCFC-9A4E-9C92-400EBA6CA5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45" name="AutoShape 13">
            <a:extLst>
              <a:ext uri="{FF2B5EF4-FFF2-40B4-BE49-F238E27FC236}">
                <a16:creationId xmlns:a16="http://schemas.microsoft.com/office/drawing/2014/main" id="{1341B6AB-EA6D-F743-AB11-41773CD0E7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46" name="AutoShape 14">
            <a:extLst>
              <a:ext uri="{FF2B5EF4-FFF2-40B4-BE49-F238E27FC236}">
                <a16:creationId xmlns:a16="http://schemas.microsoft.com/office/drawing/2014/main" id="{D92A21BC-2F67-2F42-9A5F-46D8DB5EAB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647" name="Oval 15">
            <a:extLst>
              <a:ext uri="{FF2B5EF4-FFF2-40B4-BE49-F238E27FC236}">
                <a16:creationId xmlns:a16="http://schemas.microsoft.com/office/drawing/2014/main" id="{975D23D3-A3C1-A04F-8818-33437CA3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9648" name="Oval 16">
            <a:extLst>
              <a:ext uri="{FF2B5EF4-FFF2-40B4-BE49-F238E27FC236}">
                <a16:creationId xmlns:a16="http://schemas.microsoft.com/office/drawing/2014/main" id="{0406ED8C-9B3B-024E-B3AA-0B193328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9649" name="Oval 17">
            <a:extLst>
              <a:ext uri="{FF2B5EF4-FFF2-40B4-BE49-F238E27FC236}">
                <a16:creationId xmlns:a16="http://schemas.microsoft.com/office/drawing/2014/main" id="{76C18B7D-2828-664D-B35C-58250CC1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9650" name="Oval 18">
            <a:extLst>
              <a:ext uri="{FF2B5EF4-FFF2-40B4-BE49-F238E27FC236}">
                <a16:creationId xmlns:a16="http://schemas.microsoft.com/office/drawing/2014/main" id="{2999C751-C49C-E744-A793-1134BF948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69651" name="AutoShape 19">
            <a:extLst>
              <a:ext uri="{FF2B5EF4-FFF2-40B4-BE49-F238E27FC236}">
                <a16:creationId xmlns:a16="http://schemas.microsoft.com/office/drawing/2014/main" id="{A279FBF1-8914-9549-A2C7-1ED220379ED7}"/>
              </a:ext>
            </a:extLst>
          </p:cNvPr>
          <p:cNvCxnSpPr>
            <a:cxnSpLocks noChangeShapeType="1"/>
            <a:stCxn id="69649" idx="5"/>
            <a:endCxn id="6964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2" name="AutoShape 20">
            <a:extLst>
              <a:ext uri="{FF2B5EF4-FFF2-40B4-BE49-F238E27FC236}">
                <a16:creationId xmlns:a16="http://schemas.microsoft.com/office/drawing/2014/main" id="{1BE1864B-82FC-C14C-8A0B-E427BE2B3560}"/>
              </a:ext>
            </a:extLst>
          </p:cNvPr>
          <p:cNvCxnSpPr>
            <a:cxnSpLocks noChangeShapeType="1"/>
            <a:stCxn id="69650" idx="6"/>
            <a:endCxn id="6964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3" name="AutoShape 21">
            <a:extLst>
              <a:ext uri="{FF2B5EF4-FFF2-40B4-BE49-F238E27FC236}">
                <a16:creationId xmlns:a16="http://schemas.microsoft.com/office/drawing/2014/main" id="{F4D01928-BE0C-0545-AE5B-863BCBF9ED46}"/>
              </a:ext>
            </a:extLst>
          </p:cNvPr>
          <p:cNvCxnSpPr>
            <a:cxnSpLocks noChangeShapeType="1"/>
            <a:stCxn id="69649" idx="4"/>
            <a:endCxn id="6965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4" name="AutoShape 22">
            <a:extLst>
              <a:ext uri="{FF2B5EF4-FFF2-40B4-BE49-F238E27FC236}">
                <a16:creationId xmlns:a16="http://schemas.microsoft.com/office/drawing/2014/main" id="{09BB4E28-680C-F241-B049-55B8AF91FA99}"/>
              </a:ext>
            </a:extLst>
          </p:cNvPr>
          <p:cNvCxnSpPr>
            <a:cxnSpLocks noChangeShapeType="1"/>
            <a:stCxn id="69649" idx="6"/>
            <a:endCxn id="6964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655" name="AutoShape 23">
            <a:extLst>
              <a:ext uri="{FF2B5EF4-FFF2-40B4-BE49-F238E27FC236}">
                <a16:creationId xmlns:a16="http://schemas.microsoft.com/office/drawing/2014/main" id="{2B44389C-CB5B-BB45-8F35-59A18A2606D7}"/>
              </a:ext>
            </a:extLst>
          </p:cNvPr>
          <p:cNvCxnSpPr>
            <a:cxnSpLocks noChangeShapeType="1"/>
            <a:endCxn id="6965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656" name="Text Box 24">
            <a:extLst>
              <a:ext uri="{FF2B5EF4-FFF2-40B4-BE49-F238E27FC236}">
                <a16:creationId xmlns:a16="http://schemas.microsoft.com/office/drawing/2014/main" id="{C57A8110-7400-E742-98C2-FA6D6CD0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69658" name="Text Box 26">
            <a:extLst>
              <a:ext uri="{FF2B5EF4-FFF2-40B4-BE49-F238E27FC236}">
                <a16:creationId xmlns:a16="http://schemas.microsoft.com/office/drawing/2014/main" id="{E97FAD35-A6E0-1243-8014-C48CE4C0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9659" name="Text Box 27">
            <a:extLst>
              <a:ext uri="{FF2B5EF4-FFF2-40B4-BE49-F238E27FC236}">
                <a16:creationId xmlns:a16="http://schemas.microsoft.com/office/drawing/2014/main" id="{A16C3878-C723-E94C-B253-A37979EA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69660" name="Text Box 28">
            <a:extLst>
              <a:ext uri="{FF2B5EF4-FFF2-40B4-BE49-F238E27FC236}">
                <a16:creationId xmlns:a16="http://schemas.microsoft.com/office/drawing/2014/main" id="{204AC284-4707-DD47-A7D5-CB5CC114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69661" name="Text Box 29">
            <a:extLst>
              <a:ext uri="{FF2B5EF4-FFF2-40B4-BE49-F238E27FC236}">
                <a16:creationId xmlns:a16="http://schemas.microsoft.com/office/drawing/2014/main" id="{CA1FF9D8-9D2C-A744-B39E-634762AD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69662" name="Text Box 30">
            <a:extLst>
              <a:ext uri="{FF2B5EF4-FFF2-40B4-BE49-F238E27FC236}">
                <a16:creationId xmlns:a16="http://schemas.microsoft.com/office/drawing/2014/main" id="{57288A70-F993-0A43-AB47-66D52570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69663" name="Text Box 31">
            <a:extLst>
              <a:ext uri="{FF2B5EF4-FFF2-40B4-BE49-F238E27FC236}">
                <a16:creationId xmlns:a16="http://schemas.microsoft.com/office/drawing/2014/main" id="{CCB7F865-5FC3-D446-949B-80A71C362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69664" name="Text Box 32">
            <a:extLst>
              <a:ext uri="{FF2B5EF4-FFF2-40B4-BE49-F238E27FC236}">
                <a16:creationId xmlns:a16="http://schemas.microsoft.com/office/drawing/2014/main" id="{636085AD-537B-674F-9649-FF4140F2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69665" name="Oval 33">
            <a:extLst>
              <a:ext uri="{FF2B5EF4-FFF2-40B4-BE49-F238E27FC236}">
                <a16:creationId xmlns:a16="http://schemas.microsoft.com/office/drawing/2014/main" id="{9709F05C-342B-5847-9FCA-6F70543E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9666" name="Oval 34">
            <a:extLst>
              <a:ext uri="{FF2B5EF4-FFF2-40B4-BE49-F238E27FC236}">
                <a16:creationId xmlns:a16="http://schemas.microsoft.com/office/drawing/2014/main" id="{61ADA3CA-177C-CF4D-91BF-664DC4A5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69667" name="Oval 35">
            <a:extLst>
              <a:ext uri="{FF2B5EF4-FFF2-40B4-BE49-F238E27FC236}">
                <a16:creationId xmlns:a16="http://schemas.microsoft.com/office/drawing/2014/main" id="{49A6C49C-04F8-C443-88C7-2B05C0941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69668" name="Oval 36">
            <a:extLst>
              <a:ext uri="{FF2B5EF4-FFF2-40B4-BE49-F238E27FC236}">
                <a16:creationId xmlns:a16="http://schemas.microsoft.com/office/drawing/2014/main" id="{5DD13C5E-7AE3-6242-820B-1A6631A0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9669" name="Oval 37">
            <a:extLst>
              <a:ext uri="{FF2B5EF4-FFF2-40B4-BE49-F238E27FC236}">
                <a16:creationId xmlns:a16="http://schemas.microsoft.com/office/drawing/2014/main" id="{E78DACBC-7D4F-D74C-84F3-8B28891F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86A261B9-6B09-D24E-A400-50A085EA0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DEA3181B-9C58-3623-0C65-4F2EEA59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340322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>
            <a:extLst>
              <a:ext uri="{FF2B5EF4-FFF2-40B4-BE49-F238E27FC236}">
                <a16:creationId xmlns:a16="http://schemas.microsoft.com/office/drawing/2014/main" id="{E0470A2B-142C-6840-A293-B4B28C0EA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437"/>
            <a:ext cx="10515600" cy="708024"/>
          </a:xfrm>
        </p:spPr>
        <p:txBody>
          <a:bodyPr/>
          <a:lstStyle/>
          <a:p>
            <a:r>
              <a:rPr lang="en-US" altLang="en-US" dirty="0"/>
              <a:t>Loops and cycles</a:t>
            </a:r>
          </a:p>
        </p:txBody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A050E03D-6E0C-9D4D-BE39-1F08CE43A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9744" y="1295400"/>
            <a:ext cx="9144000" cy="55626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cycle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A path that begins and ends at the same node.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example: {b, g, f, c, a} or {V, X, Y, W, U, V}.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example: {c, d, a} or {U, W, V, U}.</a:t>
            </a:r>
          </a:p>
          <a:p>
            <a:pPr lvl="1"/>
            <a:endParaRPr lang="en-US" altLang="en-US" sz="1200" dirty="0">
              <a:solidFill>
                <a:srgbClr val="404040"/>
              </a:solidFill>
            </a:endParaRPr>
          </a:p>
          <a:p>
            <a:pPr lvl="1"/>
            <a:r>
              <a:rPr lang="en-US" altLang="en-US" b="1" dirty="0">
                <a:solidFill>
                  <a:srgbClr val="404040"/>
                </a:solidFill>
              </a:rPr>
              <a:t>acyclic graph</a:t>
            </a:r>
            <a:r>
              <a:rPr lang="en-US" altLang="en-US" dirty="0">
                <a:solidFill>
                  <a:srgbClr val="404040"/>
                </a:solidFill>
              </a:rPr>
              <a:t>: One that does</a:t>
            </a:r>
            <a:br>
              <a:rPr lang="en-US" altLang="en-US" dirty="0">
                <a:solidFill>
                  <a:srgbClr val="404040"/>
                </a:solidFill>
              </a:rPr>
            </a:br>
            <a:r>
              <a:rPr lang="en-US" altLang="en-US" dirty="0">
                <a:solidFill>
                  <a:srgbClr val="404040"/>
                </a:solidFill>
              </a:rPr>
              <a:t>not contain any cycles.</a:t>
            </a:r>
          </a:p>
          <a:p>
            <a:pPr lvl="1"/>
            <a:endParaRPr lang="en-US" altLang="en-US" dirty="0">
              <a:solidFill>
                <a:srgbClr val="404040"/>
              </a:solidFill>
            </a:endParaRPr>
          </a:p>
          <a:p>
            <a:r>
              <a:rPr lang="en-US" altLang="en-US" b="1" dirty="0">
                <a:solidFill>
                  <a:srgbClr val="00B050"/>
                </a:solidFill>
              </a:rPr>
              <a:t>loop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An edge directly from</a:t>
            </a:r>
            <a:br>
              <a:rPr lang="en-US" altLang="en-US" dirty="0">
                <a:solidFill>
                  <a:srgbClr val="262626"/>
                </a:solidFill>
              </a:rPr>
            </a:br>
            <a:r>
              <a:rPr lang="en-US" altLang="en-US" dirty="0">
                <a:solidFill>
                  <a:srgbClr val="262626"/>
                </a:solidFill>
              </a:rPr>
              <a:t>a node to itself.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Many graphs don't allow loops.</a:t>
            </a:r>
          </a:p>
        </p:txBody>
      </p:sp>
      <p:sp>
        <p:nvSpPr>
          <p:cNvPr id="736261" name="Freeform 5">
            <a:extLst>
              <a:ext uri="{FF2B5EF4-FFF2-40B4-BE49-F238E27FC236}">
                <a16:creationId xmlns:a16="http://schemas.microsoft.com/office/drawing/2014/main" id="{FE8D13DB-51F4-DF4C-B0D5-1D1024BA1A7C}"/>
              </a:ext>
            </a:extLst>
          </p:cNvPr>
          <p:cNvSpPr>
            <a:spLocks/>
          </p:cNvSpPr>
          <p:nvPr/>
        </p:nvSpPr>
        <p:spPr bwMode="auto">
          <a:xfrm>
            <a:off x="7580314" y="3463926"/>
            <a:ext cx="1881187" cy="2201863"/>
          </a:xfrm>
          <a:custGeom>
            <a:avLst/>
            <a:gdLst>
              <a:gd name="T0" fmla="*/ 762 w 1375"/>
              <a:gd name="T1" fmla="*/ 36 h 1671"/>
              <a:gd name="T2" fmla="*/ 1218 w 1375"/>
              <a:gd name="T3" fmla="*/ 522 h 1671"/>
              <a:gd name="T4" fmla="*/ 1176 w 1375"/>
              <a:gd name="T5" fmla="*/ 1668 h 1671"/>
              <a:gd name="T6" fmla="*/ 24 w 1375"/>
              <a:gd name="T7" fmla="*/ 504 h 1671"/>
              <a:gd name="T8" fmla="*/ 456 w 1375"/>
              <a:gd name="T9" fmla="*/ 0 h 1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71"/>
              <a:gd name="T17" fmla="*/ 1375 w 1375"/>
              <a:gd name="T18" fmla="*/ 1671 h 1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71">
                <a:moveTo>
                  <a:pt x="762" y="36"/>
                </a:moveTo>
                <a:cubicBezTo>
                  <a:pt x="838" y="117"/>
                  <a:pt x="1149" y="250"/>
                  <a:pt x="1218" y="522"/>
                </a:cubicBezTo>
                <a:cubicBezTo>
                  <a:pt x="1287" y="794"/>
                  <a:pt x="1375" y="1671"/>
                  <a:pt x="1176" y="1668"/>
                </a:cubicBezTo>
                <a:cubicBezTo>
                  <a:pt x="977" y="1665"/>
                  <a:pt x="0" y="798"/>
                  <a:pt x="24" y="504"/>
                </a:cubicBezTo>
                <a:cubicBezTo>
                  <a:pt x="48" y="210"/>
                  <a:pt x="366" y="105"/>
                  <a:pt x="456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6262" name="Freeform 6">
            <a:extLst>
              <a:ext uri="{FF2B5EF4-FFF2-40B4-BE49-F238E27FC236}">
                <a16:creationId xmlns:a16="http://schemas.microsoft.com/office/drawing/2014/main" id="{B9DCDF1A-FF08-1946-8BBF-838D5DCBAA63}"/>
              </a:ext>
            </a:extLst>
          </p:cNvPr>
          <p:cNvSpPr>
            <a:spLocks/>
          </p:cNvSpPr>
          <p:nvPr/>
        </p:nvSpPr>
        <p:spPr bwMode="auto">
          <a:xfrm>
            <a:off x="7816851" y="3521075"/>
            <a:ext cx="1355725" cy="1924050"/>
          </a:xfrm>
          <a:custGeom>
            <a:avLst/>
            <a:gdLst>
              <a:gd name="T0" fmla="*/ 6 w 989"/>
              <a:gd name="T1" fmla="*/ 389 h 1461"/>
              <a:gd name="T2" fmla="*/ 444 w 989"/>
              <a:gd name="T3" fmla="*/ 95 h 1461"/>
              <a:gd name="T4" fmla="*/ 516 w 989"/>
              <a:gd name="T5" fmla="*/ 959 h 1461"/>
              <a:gd name="T6" fmla="*/ 930 w 989"/>
              <a:gd name="T7" fmla="*/ 1403 h 1461"/>
              <a:gd name="T8" fmla="*/ 870 w 989"/>
              <a:gd name="T9" fmla="*/ 611 h 1461"/>
              <a:gd name="T10" fmla="*/ 438 w 989"/>
              <a:gd name="T11" fmla="*/ 911 h 1461"/>
              <a:gd name="T12" fmla="*/ 0 w 989"/>
              <a:gd name="T13" fmla="*/ 587 h 1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9"/>
              <a:gd name="T22" fmla="*/ 0 h 1461"/>
              <a:gd name="T23" fmla="*/ 989 w 989"/>
              <a:gd name="T24" fmla="*/ 1461 h 14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9" h="1461">
                <a:moveTo>
                  <a:pt x="6" y="389"/>
                </a:moveTo>
                <a:cubicBezTo>
                  <a:pt x="79" y="341"/>
                  <a:pt x="359" y="0"/>
                  <a:pt x="444" y="95"/>
                </a:cubicBezTo>
                <a:cubicBezTo>
                  <a:pt x="529" y="190"/>
                  <a:pt x="435" y="741"/>
                  <a:pt x="516" y="959"/>
                </a:cubicBezTo>
                <a:cubicBezTo>
                  <a:pt x="597" y="1177"/>
                  <a:pt x="871" y="1461"/>
                  <a:pt x="930" y="1403"/>
                </a:cubicBezTo>
                <a:cubicBezTo>
                  <a:pt x="989" y="1345"/>
                  <a:pt x="952" y="693"/>
                  <a:pt x="870" y="611"/>
                </a:cubicBezTo>
                <a:cubicBezTo>
                  <a:pt x="788" y="529"/>
                  <a:pt x="583" y="915"/>
                  <a:pt x="438" y="911"/>
                </a:cubicBezTo>
                <a:cubicBezTo>
                  <a:pt x="293" y="907"/>
                  <a:pt x="91" y="654"/>
                  <a:pt x="0" y="587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36289" name="Group 33">
            <a:extLst>
              <a:ext uri="{FF2B5EF4-FFF2-40B4-BE49-F238E27FC236}">
                <a16:creationId xmlns:a16="http://schemas.microsoft.com/office/drawing/2014/main" id="{903166A4-97AA-994F-A8CB-91FE29B524E6}"/>
              </a:ext>
            </a:extLst>
          </p:cNvPr>
          <p:cNvGrpSpPr>
            <a:grpSpLocks/>
          </p:cNvGrpSpPr>
          <p:nvPr/>
        </p:nvGrpSpPr>
        <p:grpSpPr bwMode="auto">
          <a:xfrm>
            <a:off x="7415214" y="3211514"/>
            <a:ext cx="3024187" cy="2655887"/>
            <a:chOff x="3711" y="2023"/>
            <a:chExt cx="1905" cy="1673"/>
          </a:xfrm>
        </p:grpSpPr>
        <p:sp>
          <p:nvSpPr>
            <p:cNvPr id="736264" name="Oval 8">
              <a:extLst>
                <a:ext uri="{FF2B5EF4-FFF2-40B4-BE49-F238E27FC236}">
                  <a16:creationId xmlns:a16="http://schemas.microsoft.com/office/drawing/2014/main" id="{1A6E6608-4CA9-5C4B-9805-BC9FBC638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2501"/>
              <a:ext cx="248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X</a:t>
              </a:r>
            </a:p>
          </p:txBody>
        </p:sp>
        <p:sp>
          <p:nvSpPr>
            <p:cNvPr id="736265" name="Oval 9">
              <a:extLst>
                <a:ext uri="{FF2B5EF4-FFF2-40B4-BE49-F238E27FC236}">
                  <a16:creationId xmlns:a16="http://schemas.microsoft.com/office/drawing/2014/main" id="{49F3DC70-2DFF-1B46-9AA5-B876BFCE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2501"/>
              <a:ext cx="249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U</a:t>
              </a:r>
            </a:p>
          </p:txBody>
        </p:sp>
        <p:sp>
          <p:nvSpPr>
            <p:cNvPr id="736266" name="Oval 10">
              <a:extLst>
                <a:ext uri="{FF2B5EF4-FFF2-40B4-BE49-F238E27FC236}">
                  <a16:creationId xmlns:a16="http://schemas.microsoft.com/office/drawing/2014/main" id="{15AA53C6-2EDB-0C41-9AF1-1F7252C06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23"/>
              <a:ext cx="248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V</a:t>
              </a:r>
            </a:p>
          </p:txBody>
        </p:sp>
        <p:sp>
          <p:nvSpPr>
            <p:cNvPr id="736267" name="Oval 11">
              <a:extLst>
                <a:ext uri="{FF2B5EF4-FFF2-40B4-BE49-F238E27FC236}">
                  <a16:creationId xmlns:a16="http://schemas.microsoft.com/office/drawing/2014/main" id="{DC18BC47-8B19-7749-95DA-D595F778F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979"/>
              <a:ext cx="248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W</a:t>
              </a:r>
            </a:p>
          </p:txBody>
        </p:sp>
        <p:sp>
          <p:nvSpPr>
            <p:cNvPr id="736268" name="Oval 12">
              <a:extLst>
                <a:ext uri="{FF2B5EF4-FFF2-40B4-BE49-F238E27FC236}">
                  <a16:creationId xmlns:a16="http://schemas.microsoft.com/office/drawing/2014/main" id="{69FD8AA1-45B4-8449-BD26-26F91D11D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501"/>
              <a:ext cx="249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Z</a:t>
              </a:r>
            </a:p>
          </p:txBody>
        </p:sp>
        <p:cxnSp>
          <p:nvCxnSpPr>
            <p:cNvPr id="736269" name="AutoShape 13">
              <a:extLst>
                <a:ext uri="{FF2B5EF4-FFF2-40B4-BE49-F238E27FC236}">
                  <a16:creationId xmlns:a16="http://schemas.microsoft.com/office/drawing/2014/main" id="{D6CE5ECF-B766-B744-9F6A-E23D4C97762C}"/>
                </a:ext>
              </a:extLst>
            </p:cNvPr>
            <p:cNvCxnSpPr>
              <a:cxnSpLocks noChangeShapeType="1"/>
              <a:stCxn id="736266" idx="3"/>
              <a:endCxn id="736265" idx="7"/>
            </p:cNvCxnSpPr>
            <p:nvPr/>
          </p:nvCxnSpPr>
          <p:spPr bwMode="auto">
            <a:xfrm flipH="1">
              <a:off x="3923" y="2232"/>
              <a:ext cx="321" cy="2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0" name="AutoShape 14">
              <a:extLst>
                <a:ext uri="{FF2B5EF4-FFF2-40B4-BE49-F238E27FC236}">
                  <a16:creationId xmlns:a16="http://schemas.microsoft.com/office/drawing/2014/main" id="{C6FFEB66-DC16-FB40-8D8C-CB3A039F219E}"/>
                </a:ext>
              </a:extLst>
            </p:cNvPr>
            <p:cNvCxnSpPr>
              <a:cxnSpLocks noChangeShapeType="1"/>
              <a:stCxn id="736267" idx="1"/>
              <a:endCxn id="736265" idx="5"/>
            </p:cNvCxnSpPr>
            <p:nvPr/>
          </p:nvCxnSpPr>
          <p:spPr bwMode="auto">
            <a:xfrm flipH="1" flipV="1">
              <a:off x="3923" y="2710"/>
              <a:ext cx="321" cy="2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1" name="AutoShape 15">
              <a:extLst>
                <a:ext uri="{FF2B5EF4-FFF2-40B4-BE49-F238E27FC236}">
                  <a16:creationId xmlns:a16="http://schemas.microsoft.com/office/drawing/2014/main" id="{E1BA5CDA-D917-514E-9133-6918476BF788}"/>
                </a:ext>
              </a:extLst>
            </p:cNvPr>
            <p:cNvCxnSpPr>
              <a:cxnSpLocks noChangeShapeType="1"/>
              <a:stCxn id="736267" idx="7"/>
              <a:endCxn id="736264" idx="3"/>
            </p:cNvCxnSpPr>
            <p:nvPr/>
          </p:nvCxnSpPr>
          <p:spPr bwMode="auto">
            <a:xfrm flipV="1">
              <a:off x="4421" y="2710"/>
              <a:ext cx="320" cy="2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2" name="AutoShape 16">
              <a:extLst>
                <a:ext uri="{FF2B5EF4-FFF2-40B4-BE49-F238E27FC236}">
                  <a16:creationId xmlns:a16="http://schemas.microsoft.com/office/drawing/2014/main" id="{A5DCEE24-667E-654F-B9D1-ADFCBD744A5E}"/>
                </a:ext>
              </a:extLst>
            </p:cNvPr>
            <p:cNvCxnSpPr>
              <a:cxnSpLocks noChangeShapeType="1"/>
              <a:stCxn id="736264" idx="6"/>
              <a:endCxn id="736268" idx="2"/>
            </p:cNvCxnSpPr>
            <p:nvPr/>
          </p:nvCxnSpPr>
          <p:spPr bwMode="auto">
            <a:xfrm>
              <a:off x="4958" y="2621"/>
              <a:ext cx="40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3" name="AutoShape 17">
              <a:extLst>
                <a:ext uri="{FF2B5EF4-FFF2-40B4-BE49-F238E27FC236}">
                  <a16:creationId xmlns:a16="http://schemas.microsoft.com/office/drawing/2014/main" id="{67F25911-BD44-EF44-8CBA-F2E4B9AB970A}"/>
                </a:ext>
              </a:extLst>
            </p:cNvPr>
            <p:cNvCxnSpPr>
              <a:cxnSpLocks noChangeShapeType="1"/>
              <a:stCxn id="736266" idx="5"/>
              <a:endCxn id="736264" idx="1"/>
            </p:cNvCxnSpPr>
            <p:nvPr/>
          </p:nvCxnSpPr>
          <p:spPr bwMode="auto">
            <a:xfrm>
              <a:off x="4421" y="2232"/>
              <a:ext cx="320" cy="2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4" name="AutoShape 18">
              <a:extLst>
                <a:ext uri="{FF2B5EF4-FFF2-40B4-BE49-F238E27FC236}">
                  <a16:creationId xmlns:a16="http://schemas.microsoft.com/office/drawing/2014/main" id="{5DBCEB84-36C4-9D42-B15E-DB45D8108F24}"/>
                </a:ext>
              </a:extLst>
            </p:cNvPr>
            <p:cNvCxnSpPr>
              <a:cxnSpLocks noChangeShapeType="1"/>
              <a:stCxn id="736266" idx="4"/>
              <a:endCxn id="736267" idx="0"/>
            </p:cNvCxnSpPr>
            <p:nvPr/>
          </p:nvCxnSpPr>
          <p:spPr bwMode="auto">
            <a:xfrm>
              <a:off x="4332" y="2267"/>
              <a:ext cx="0" cy="7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6275" name="Oval 19">
              <a:extLst>
                <a:ext uri="{FF2B5EF4-FFF2-40B4-BE49-F238E27FC236}">
                  <a16:creationId xmlns:a16="http://schemas.microsoft.com/office/drawing/2014/main" id="{BF06BBD2-6961-8E4E-9FD7-B4F22FFC8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3457"/>
              <a:ext cx="247" cy="239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Y</a:t>
              </a:r>
            </a:p>
          </p:txBody>
        </p:sp>
        <p:cxnSp>
          <p:nvCxnSpPr>
            <p:cNvPr id="736276" name="AutoShape 20">
              <a:extLst>
                <a:ext uri="{FF2B5EF4-FFF2-40B4-BE49-F238E27FC236}">
                  <a16:creationId xmlns:a16="http://schemas.microsoft.com/office/drawing/2014/main" id="{CFA41D89-7F68-EE4D-B4F8-5AC01091018E}"/>
                </a:ext>
              </a:extLst>
            </p:cNvPr>
            <p:cNvCxnSpPr>
              <a:cxnSpLocks noChangeShapeType="1"/>
              <a:stCxn id="736267" idx="5"/>
              <a:endCxn id="736275" idx="1"/>
            </p:cNvCxnSpPr>
            <p:nvPr/>
          </p:nvCxnSpPr>
          <p:spPr bwMode="auto">
            <a:xfrm>
              <a:off x="4421" y="3188"/>
              <a:ext cx="325" cy="2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6277" name="AutoShape 21">
              <a:extLst>
                <a:ext uri="{FF2B5EF4-FFF2-40B4-BE49-F238E27FC236}">
                  <a16:creationId xmlns:a16="http://schemas.microsoft.com/office/drawing/2014/main" id="{EE8EA17B-B1A3-DF42-BECA-8EA270330D8E}"/>
                </a:ext>
              </a:extLst>
            </p:cNvPr>
            <p:cNvCxnSpPr>
              <a:cxnSpLocks noChangeShapeType="1"/>
              <a:stCxn id="736264" idx="4"/>
              <a:endCxn id="736275" idx="0"/>
            </p:cNvCxnSpPr>
            <p:nvPr/>
          </p:nvCxnSpPr>
          <p:spPr bwMode="auto">
            <a:xfrm>
              <a:off x="4830" y="2745"/>
              <a:ext cx="4" cy="70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6278" name="Text Box 22">
              <a:extLst>
                <a:ext uri="{FF2B5EF4-FFF2-40B4-BE49-F238E27FC236}">
                  <a16:creationId xmlns:a16="http://schemas.microsoft.com/office/drawing/2014/main" id="{39F1AA13-63DA-A040-9977-3BA73F33E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" y="2142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</a:t>
              </a:r>
            </a:p>
          </p:txBody>
        </p:sp>
        <p:sp>
          <p:nvSpPr>
            <p:cNvPr id="736279" name="Text Box 23">
              <a:extLst>
                <a:ext uri="{FF2B5EF4-FFF2-40B4-BE49-F238E27FC236}">
                  <a16:creationId xmlns:a16="http://schemas.microsoft.com/office/drawing/2014/main" id="{E7247E7D-1EE0-0E48-941D-DBF97ED50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" y="2859"/>
              <a:ext cx="1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c</a:t>
              </a:r>
            </a:p>
          </p:txBody>
        </p:sp>
        <p:sp>
          <p:nvSpPr>
            <p:cNvPr id="736280" name="Text Box 24">
              <a:extLst>
                <a:ext uri="{FF2B5EF4-FFF2-40B4-BE49-F238E27FC236}">
                  <a16:creationId xmlns:a16="http://schemas.microsoft.com/office/drawing/2014/main" id="{61EDAA3D-B4A5-8E4E-AD0D-E220DD70B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2142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736281" name="Text Box 25">
              <a:extLst>
                <a:ext uri="{FF2B5EF4-FFF2-40B4-BE49-F238E27FC236}">
                  <a16:creationId xmlns:a16="http://schemas.microsoft.com/office/drawing/2014/main" id="{D13B874F-55EC-AC4F-957F-280F81E93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" y="2780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736282" name="Text Box 26">
              <a:extLst>
                <a:ext uri="{FF2B5EF4-FFF2-40B4-BE49-F238E27FC236}">
                  <a16:creationId xmlns:a16="http://schemas.microsoft.com/office/drawing/2014/main" id="{D896DA68-4D63-3141-BD60-BB95AACC8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" y="2421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d</a:t>
              </a:r>
            </a:p>
          </p:txBody>
        </p:sp>
        <p:sp>
          <p:nvSpPr>
            <p:cNvPr id="736283" name="Text Box 27">
              <a:extLst>
                <a:ext uri="{FF2B5EF4-FFF2-40B4-BE49-F238E27FC236}">
                  <a16:creationId xmlns:a16="http://schemas.microsoft.com/office/drawing/2014/main" id="{46B07A53-F44B-904C-85C7-82D87C3B4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" y="3347"/>
              <a:ext cx="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f</a:t>
              </a:r>
            </a:p>
          </p:txBody>
        </p:sp>
        <p:sp>
          <p:nvSpPr>
            <p:cNvPr id="736284" name="Text Box 28">
              <a:extLst>
                <a:ext uri="{FF2B5EF4-FFF2-40B4-BE49-F238E27FC236}">
                  <a16:creationId xmlns:a16="http://schemas.microsoft.com/office/drawing/2014/main" id="{FF98444C-A104-5F4A-A53A-887C57E39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2" y="3019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g</a:t>
              </a:r>
            </a:p>
          </p:txBody>
        </p:sp>
        <p:sp>
          <p:nvSpPr>
            <p:cNvPr id="736285" name="Text Box 29">
              <a:extLst>
                <a:ext uri="{FF2B5EF4-FFF2-40B4-BE49-F238E27FC236}">
                  <a16:creationId xmlns:a16="http://schemas.microsoft.com/office/drawing/2014/main" id="{0F53752D-D922-BF4E-8686-CD747EBEB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3" y="2620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1" grpId="0" animBg="1"/>
      <p:bldP spid="73626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64F01EA4-7AB5-494D-90B5-80BE37781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endParaRPr kumimoji="1" lang="en-US" altLang="en-US" sz="2000" b="1">
              <a:latin typeface="Courier New" panose="02070309020205020404" pitchFamily="49" charset="0"/>
            </a:endParaRP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3CEA150-7495-7A4F-8E29-FB9C9188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71689" name="AutoShape 9">
            <a:extLst>
              <a:ext uri="{FF2B5EF4-FFF2-40B4-BE49-F238E27FC236}">
                <a16:creationId xmlns:a16="http://schemas.microsoft.com/office/drawing/2014/main" id="{7ED0B438-E5BE-4A4D-93DE-CC303FECAE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690" name="AutoShape 10">
            <a:extLst>
              <a:ext uri="{FF2B5EF4-FFF2-40B4-BE49-F238E27FC236}">
                <a16:creationId xmlns:a16="http://schemas.microsoft.com/office/drawing/2014/main" id="{2CC1B402-CDE5-A744-95E9-260B690BBF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691" name="AutoShape 11">
            <a:extLst>
              <a:ext uri="{FF2B5EF4-FFF2-40B4-BE49-F238E27FC236}">
                <a16:creationId xmlns:a16="http://schemas.microsoft.com/office/drawing/2014/main" id="{B1E055AA-26C1-484B-A6A1-6A68A6F5BC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692" name="AutoShape 12">
            <a:extLst>
              <a:ext uri="{FF2B5EF4-FFF2-40B4-BE49-F238E27FC236}">
                <a16:creationId xmlns:a16="http://schemas.microsoft.com/office/drawing/2014/main" id="{38DF88ED-0517-CD4A-A846-225E53ECC71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693" name="AutoShape 13">
            <a:extLst>
              <a:ext uri="{FF2B5EF4-FFF2-40B4-BE49-F238E27FC236}">
                <a16:creationId xmlns:a16="http://schemas.microsoft.com/office/drawing/2014/main" id="{7C4FA518-2303-9E4B-8C35-2939B63F61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694" name="AutoShape 14">
            <a:extLst>
              <a:ext uri="{FF2B5EF4-FFF2-40B4-BE49-F238E27FC236}">
                <a16:creationId xmlns:a16="http://schemas.microsoft.com/office/drawing/2014/main" id="{6866FDD2-5BEE-1F42-BB5D-181A0D81CE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695" name="Oval 15">
            <a:extLst>
              <a:ext uri="{FF2B5EF4-FFF2-40B4-BE49-F238E27FC236}">
                <a16:creationId xmlns:a16="http://schemas.microsoft.com/office/drawing/2014/main" id="{00CFFBF6-C938-7947-AE36-A0C52EC5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1696" name="Oval 16">
            <a:extLst>
              <a:ext uri="{FF2B5EF4-FFF2-40B4-BE49-F238E27FC236}">
                <a16:creationId xmlns:a16="http://schemas.microsoft.com/office/drawing/2014/main" id="{D0FCA8CB-CC22-3047-A411-C11FADF8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1697" name="Oval 17">
            <a:extLst>
              <a:ext uri="{FF2B5EF4-FFF2-40B4-BE49-F238E27FC236}">
                <a16:creationId xmlns:a16="http://schemas.microsoft.com/office/drawing/2014/main" id="{D72D698A-B3B7-5C44-8ED7-D9901BD99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698" name="Oval 18">
            <a:extLst>
              <a:ext uri="{FF2B5EF4-FFF2-40B4-BE49-F238E27FC236}">
                <a16:creationId xmlns:a16="http://schemas.microsoft.com/office/drawing/2014/main" id="{D456C2B4-FE25-374D-8D1B-3A7EB375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71699" name="AutoShape 19">
            <a:extLst>
              <a:ext uri="{FF2B5EF4-FFF2-40B4-BE49-F238E27FC236}">
                <a16:creationId xmlns:a16="http://schemas.microsoft.com/office/drawing/2014/main" id="{81A3AEE3-3F61-E242-A656-FDECC30C0D6D}"/>
              </a:ext>
            </a:extLst>
          </p:cNvPr>
          <p:cNvCxnSpPr>
            <a:cxnSpLocks noChangeShapeType="1"/>
            <a:stCxn id="71697" idx="5"/>
            <a:endCxn id="7169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00" name="AutoShape 20">
            <a:extLst>
              <a:ext uri="{FF2B5EF4-FFF2-40B4-BE49-F238E27FC236}">
                <a16:creationId xmlns:a16="http://schemas.microsoft.com/office/drawing/2014/main" id="{5D8A230A-C091-8742-95E3-5B6851A322F2}"/>
              </a:ext>
            </a:extLst>
          </p:cNvPr>
          <p:cNvCxnSpPr>
            <a:cxnSpLocks noChangeShapeType="1"/>
            <a:stCxn id="71698" idx="6"/>
            <a:endCxn id="7169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01" name="AutoShape 21">
            <a:extLst>
              <a:ext uri="{FF2B5EF4-FFF2-40B4-BE49-F238E27FC236}">
                <a16:creationId xmlns:a16="http://schemas.microsoft.com/office/drawing/2014/main" id="{B97F0D87-7211-0D46-A0DE-1654D3EFE488}"/>
              </a:ext>
            </a:extLst>
          </p:cNvPr>
          <p:cNvCxnSpPr>
            <a:cxnSpLocks noChangeShapeType="1"/>
            <a:stCxn id="71697" idx="4"/>
            <a:endCxn id="71698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02" name="AutoShape 22">
            <a:extLst>
              <a:ext uri="{FF2B5EF4-FFF2-40B4-BE49-F238E27FC236}">
                <a16:creationId xmlns:a16="http://schemas.microsoft.com/office/drawing/2014/main" id="{7E8A6192-4068-FF48-A3F4-EAE5475EB60F}"/>
              </a:ext>
            </a:extLst>
          </p:cNvPr>
          <p:cNvCxnSpPr>
            <a:cxnSpLocks noChangeShapeType="1"/>
            <a:stCxn id="71697" idx="6"/>
            <a:endCxn id="7169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03" name="AutoShape 23">
            <a:extLst>
              <a:ext uri="{FF2B5EF4-FFF2-40B4-BE49-F238E27FC236}">
                <a16:creationId xmlns:a16="http://schemas.microsoft.com/office/drawing/2014/main" id="{B7D7BD87-D459-B64D-990F-5B52D03E1C68}"/>
              </a:ext>
            </a:extLst>
          </p:cNvPr>
          <p:cNvCxnSpPr>
            <a:cxnSpLocks noChangeShapeType="1"/>
            <a:endCxn id="71698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04" name="Text Box 24">
            <a:extLst>
              <a:ext uri="{FF2B5EF4-FFF2-40B4-BE49-F238E27FC236}">
                <a16:creationId xmlns:a16="http://schemas.microsoft.com/office/drawing/2014/main" id="{FB1389C0-943E-BE49-97E2-99DB2A4C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A33E1AC5-1C7D-D840-B844-0732D765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1707" name="Text Box 27">
            <a:extLst>
              <a:ext uri="{FF2B5EF4-FFF2-40B4-BE49-F238E27FC236}">
                <a16:creationId xmlns:a16="http://schemas.microsoft.com/office/drawing/2014/main" id="{35381086-B007-0A4B-9EA7-E684B451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1708" name="Text Box 28">
            <a:extLst>
              <a:ext uri="{FF2B5EF4-FFF2-40B4-BE49-F238E27FC236}">
                <a16:creationId xmlns:a16="http://schemas.microsoft.com/office/drawing/2014/main" id="{380122AC-D99C-CF45-8942-B2ECA969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G</a:t>
            </a:r>
          </a:p>
        </p:txBody>
      </p:sp>
      <p:sp>
        <p:nvSpPr>
          <p:cNvPr id="71709" name="Text Box 29">
            <a:extLst>
              <a:ext uri="{FF2B5EF4-FFF2-40B4-BE49-F238E27FC236}">
                <a16:creationId xmlns:a16="http://schemas.microsoft.com/office/drawing/2014/main" id="{39CD9F37-D961-2548-90C2-CCFBBC98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71710" name="Text Box 30">
            <a:extLst>
              <a:ext uri="{FF2B5EF4-FFF2-40B4-BE49-F238E27FC236}">
                <a16:creationId xmlns:a16="http://schemas.microsoft.com/office/drawing/2014/main" id="{AD16AAED-3D0D-A248-8DC9-1E219C9D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1711" name="Text Box 31">
            <a:extLst>
              <a:ext uri="{FF2B5EF4-FFF2-40B4-BE49-F238E27FC236}">
                <a16:creationId xmlns:a16="http://schemas.microsoft.com/office/drawing/2014/main" id="{245F5820-0EC0-574B-9F18-B094BF29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cxnSp>
        <p:nvCxnSpPr>
          <p:cNvPr id="71712" name="AutoShape 32">
            <a:extLst>
              <a:ext uri="{FF2B5EF4-FFF2-40B4-BE49-F238E27FC236}">
                <a16:creationId xmlns:a16="http://schemas.microsoft.com/office/drawing/2014/main" id="{2FA51BFE-302E-F546-8E43-EF2B0E984865}"/>
              </a:ext>
            </a:extLst>
          </p:cNvPr>
          <p:cNvCxnSpPr>
            <a:cxnSpLocks noChangeShapeType="1"/>
            <a:stCxn id="71698" idx="2"/>
          </p:cNvCxnSpPr>
          <p:nvPr/>
        </p:nvCxnSpPr>
        <p:spPr bwMode="auto">
          <a:xfrm flipH="1"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13" name="AutoShape 33">
            <a:extLst>
              <a:ext uri="{FF2B5EF4-FFF2-40B4-BE49-F238E27FC236}">
                <a16:creationId xmlns:a16="http://schemas.microsoft.com/office/drawing/2014/main" id="{FC7FC6D0-97BF-1C49-959E-8B4536760086}"/>
              </a:ext>
            </a:extLst>
          </p:cNvPr>
          <p:cNvCxnSpPr>
            <a:cxnSpLocks noChangeShapeType="1"/>
            <a:stCxn id="71698" idx="0"/>
            <a:endCxn id="71697" idx="4"/>
          </p:cNvCxnSpPr>
          <p:nvPr/>
        </p:nvCxnSpPr>
        <p:spPr bwMode="auto">
          <a:xfrm flipV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14" name="Text Box 34">
            <a:extLst>
              <a:ext uri="{FF2B5EF4-FFF2-40B4-BE49-F238E27FC236}">
                <a16:creationId xmlns:a16="http://schemas.microsoft.com/office/drawing/2014/main" id="{0F9CE05D-2596-A54C-9C27-96DDEE6C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71715" name="Oval 35">
            <a:extLst>
              <a:ext uri="{FF2B5EF4-FFF2-40B4-BE49-F238E27FC236}">
                <a16:creationId xmlns:a16="http://schemas.microsoft.com/office/drawing/2014/main" id="{60BC6586-3A26-3742-9FCF-3AD9115B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1716" name="Oval 36">
            <a:extLst>
              <a:ext uri="{FF2B5EF4-FFF2-40B4-BE49-F238E27FC236}">
                <a16:creationId xmlns:a16="http://schemas.microsoft.com/office/drawing/2014/main" id="{C600FCC1-FC42-FE4B-B561-F8E28E16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71717" name="Oval 37">
            <a:extLst>
              <a:ext uri="{FF2B5EF4-FFF2-40B4-BE49-F238E27FC236}">
                <a16:creationId xmlns:a16="http://schemas.microsoft.com/office/drawing/2014/main" id="{BBB8313B-4450-D649-A6F1-FC092DAC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1718" name="Oval 38">
            <a:extLst>
              <a:ext uri="{FF2B5EF4-FFF2-40B4-BE49-F238E27FC236}">
                <a16:creationId xmlns:a16="http://schemas.microsoft.com/office/drawing/2014/main" id="{349F534C-8A21-BE44-95B1-7966A58C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1719" name="Oval 39">
            <a:extLst>
              <a:ext uri="{FF2B5EF4-FFF2-40B4-BE49-F238E27FC236}">
                <a16:creationId xmlns:a16="http://schemas.microsoft.com/office/drawing/2014/main" id="{6B322159-396E-C04A-A085-DAE2533D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E92B5208-4AF4-3743-B311-C5791CA2F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0729E02A-C7D2-F58B-F1C1-BA6DB0481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40716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>
            <a:extLst>
              <a:ext uri="{FF2B5EF4-FFF2-40B4-BE49-F238E27FC236}">
                <a16:creationId xmlns:a16="http://schemas.microsoft.com/office/drawing/2014/main" id="{1CA0EB7C-C491-B34A-AAD1-A91C6D19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89B8403-DD9D-F640-8507-D52185E7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73737" name="AutoShape 9">
            <a:extLst>
              <a:ext uri="{FF2B5EF4-FFF2-40B4-BE49-F238E27FC236}">
                <a16:creationId xmlns:a16="http://schemas.microsoft.com/office/drawing/2014/main" id="{9DB3DD07-751C-2A47-B71F-A56CCAA80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38" name="AutoShape 10">
            <a:extLst>
              <a:ext uri="{FF2B5EF4-FFF2-40B4-BE49-F238E27FC236}">
                <a16:creationId xmlns:a16="http://schemas.microsoft.com/office/drawing/2014/main" id="{8AA1E665-5183-F342-A0D0-A76D2EA5CD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39" name="AutoShape 11">
            <a:extLst>
              <a:ext uri="{FF2B5EF4-FFF2-40B4-BE49-F238E27FC236}">
                <a16:creationId xmlns:a16="http://schemas.microsoft.com/office/drawing/2014/main" id="{65D0A814-A5CF-D043-8756-F6AA992962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40" name="AutoShape 12">
            <a:extLst>
              <a:ext uri="{FF2B5EF4-FFF2-40B4-BE49-F238E27FC236}">
                <a16:creationId xmlns:a16="http://schemas.microsoft.com/office/drawing/2014/main" id="{F783FB64-3992-2B41-9A3E-E5E7FA842F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41" name="AutoShape 13">
            <a:extLst>
              <a:ext uri="{FF2B5EF4-FFF2-40B4-BE49-F238E27FC236}">
                <a16:creationId xmlns:a16="http://schemas.microsoft.com/office/drawing/2014/main" id="{B3B4BD45-7112-0041-A317-AFBEBCCFCF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42" name="AutoShape 14">
            <a:extLst>
              <a:ext uri="{FF2B5EF4-FFF2-40B4-BE49-F238E27FC236}">
                <a16:creationId xmlns:a16="http://schemas.microsoft.com/office/drawing/2014/main" id="{E96A4CF6-2E32-B348-9B69-98FC17CA74E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743" name="Oval 15">
            <a:extLst>
              <a:ext uri="{FF2B5EF4-FFF2-40B4-BE49-F238E27FC236}">
                <a16:creationId xmlns:a16="http://schemas.microsoft.com/office/drawing/2014/main" id="{400A579A-EED7-E740-B038-37693210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3744" name="Oval 16">
            <a:extLst>
              <a:ext uri="{FF2B5EF4-FFF2-40B4-BE49-F238E27FC236}">
                <a16:creationId xmlns:a16="http://schemas.microsoft.com/office/drawing/2014/main" id="{BACC4C2F-6B05-5E44-8779-BD94EA00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3745" name="Oval 17">
            <a:extLst>
              <a:ext uri="{FF2B5EF4-FFF2-40B4-BE49-F238E27FC236}">
                <a16:creationId xmlns:a16="http://schemas.microsoft.com/office/drawing/2014/main" id="{45A87DF3-9C78-A748-9FBD-DDA6E737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3746" name="Oval 18">
            <a:extLst>
              <a:ext uri="{FF2B5EF4-FFF2-40B4-BE49-F238E27FC236}">
                <a16:creationId xmlns:a16="http://schemas.microsoft.com/office/drawing/2014/main" id="{08196DDA-90A1-7F45-9CD0-77B8544BC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73747" name="AutoShape 19">
            <a:extLst>
              <a:ext uri="{FF2B5EF4-FFF2-40B4-BE49-F238E27FC236}">
                <a16:creationId xmlns:a16="http://schemas.microsoft.com/office/drawing/2014/main" id="{69F031CD-A05E-144B-A84F-B14F5A9CB1F9}"/>
              </a:ext>
            </a:extLst>
          </p:cNvPr>
          <p:cNvCxnSpPr>
            <a:cxnSpLocks noChangeShapeType="1"/>
            <a:stCxn id="73745" idx="5"/>
            <a:endCxn id="7374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48" name="AutoShape 20">
            <a:extLst>
              <a:ext uri="{FF2B5EF4-FFF2-40B4-BE49-F238E27FC236}">
                <a16:creationId xmlns:a16="http://schemas.microsoft.com/office/drawing/2014/main" id="{A58E04CC-3189-AD4E-9795-38B9A18B8446}"/>
              </a:ext>
            </a:extLst>
          </p:cNvPr>
          <p:cNvCxnSpPr>
            <a:cxnSpLocks noChangeShapeType="1"/>
            <a:stCxn id="73746" idx="6"/>
            <a:endCxn id="7374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49" name="AutoShape 21">
            <a:extLst>
              <a:ext uri="{FF2B5EF4-FFF2-40B4-BE49-F238E27FC236}">
                <a16:creationId xmlns:a16="http://schemas.microsoft.com/office/drawing/2014/main" id="{CFB2DC56-0398-194C-9EE8-BD90439C62E1}"/>
              </a:ext>
            </a:extLst>
          </p:cNvPr>
          <p:cNvCxnSpPr>
            <a:cxnSpLocks noChangeShapeType="1"/>
            <a:stCxn id="73745" idx="4"/>
            <a:endCxn id="73746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0" name="AutoShape 22">
            <a:extLst>
              <a:ext uri="{FF2B5EF4-FFF2-40B4-BE49-F238E27FC236}">
                <a16:creationId xmlns:a16="http://schemas.microsoft.com/office/drawing/2014/main" id="{BBB37F05-C16C-3A4D-A874-EEEB38F071FE}"/>
              </a:ext>
            </a:extLst>
          </p:cNvPr>
          <p:cNvCxnSpPr>
            <a:cxnSpLocks noChangeShapeType="1"/>
            <a:stCxn id="73745" idx="6"/>
            <a:endCxn id="7374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51" name="AutoShape 23">
            <a:extLst>
              <a:ext uri="{FF2B5EF4-FFF2-40B4-BE49-F238E27FC236}">
                <a16:creationId xmlns:a16="http://schemas.microsoft.com/office/drawing/2014/main" id="{3CCB9863-6056-0946-838A-714CDBB86AF7}"/>
              </a:ext>
            </a:extLst>
          </p:cNvPr>
          <p:cNvCxnSpPr>
            <a:cxnSpLocks noChangeShapeType="1"/>
            <a:endCxn id="73746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752" name="Text Box 24">
            <a:extLst>
              <a:ext uri="{FF2B5EF4-FFF2-40B4-BE49-F238E27FC236}">
                <a16:creationId xmlns:a16="http://schemas.microsoft.com/office/drawing/2014/main" id="{45C17CC5-9FBB-CF45-BBCC-DEFAEEC8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73754" name="Text Box 26">
            <a:extLst>
              <a:ext uri="{FF2B5EF4-FFF2-40B4-BE49-F238E27FC236}">
                <a16:creationId xmlns:a16="http://schemas.microsoft.com/office/drawing/2014/main" id="{614ABB74-0440-3149-BD88-43E49573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3755" name="Text Box 27">
            <a:extLst>
              <a:ext uri="{FF2B5EF4-FFF2-40B4-BE49-F238E27FC236}">
                <a16:creationId xmlns:a16="http://schemas.microsoft.com/office/drawing/2014/main" id="{28F1F717-4BA4-7B46-A489-D8522C8D3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3756" name="Text Box 28">
            <a:extLst>
              <a:ext uri="{FF2B5EF4-FFF2-40B4-BE49-F238E27FC236}">
                <a16:creationId xmlns:a16="http://schemas.microsoft.com/office/drawing/2014/main" id="{0F13DC9F-DD3D-2B44-ABE6-EFE4A925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C discovered</a:t>
            </a:r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63F55F54-5BA4-D044-99AC-CFC8F1FE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9FBFA15A-87EE-7949-AAC6-13B9A249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3759" name="Text Box 31">
            <a:extLst>
              <a:ext uri="{FF2B5EF4-FFF2-40B4-BE49-F238E27FC236}">
                <a16:creationId xmlns:a16="http://schemas.microsoft.com/office/drawing/2014/main" id="{19A32253-A68D-B546-B30F-FF8CBCBB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cxnSp>
        <p:nvCxnSpPr>
          <p:cNvPr id="73760" name="AutoShape 32">
            <a:extLst>
              <a:ext uri="{FF2B5EF4-FFF2-40B4-BE49-F238E27FC236}">
                <a16:creationId xmlns:a16="http://schemas.microsoft.com/office/drawing/2014/main" id="{E3B7F607-3178-424D-A953-6DB135FEFEF1}"/>
              </a:ext>
            </a:extLst>
          </p:cNvPr>
          <p:cNvCxnSpPr>
            <a:cxnSpLocks noChangeShapeType="1"/>
            <a:stCxn id="73746" idx="2"/>
          </p:cNvCxnSpPr>
          <p:nvPr/>
        </p:nvCxnSpPr>
        <p:spPr bwMode="auto">
          <a:xfrm flipH="1"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3761" name="AutoShape 33">
            <a:extLst>
              <a:ext uri="{FF2B5EF4-FFF2-40B4-BE49-F238E27FC236}">
                <a16:creationId xmlns:a16="http://schemas.microsoft.com/office/drawing/2014/main" id="{73AD42A8-F8F3-3E42-B48D-5D075DB2C47C}"/>
              </a:ext>
            </a:extLst>
          </p:cNvPr>
          <p:cNvCxnSpPr>
            <a:cxnSpLocks noChangeShapeType="1"/>
            <a:stCxn id="73746" idx="0"/>
            <a:endCxn id="73745" idx="4"/>
          </p:cNvCxnSpPr>
          <p:nvPr/>
        </p:nvCxnSpPr>
        <p:spPr bwMode="auto">
          <a:xfrm flipV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762" name="Text Box 34">
            <a:extLst>
              <a:ext uri="{FF2B5EF4-FFF2-40B4-BE49-F238E27FC236}">
                <a16:creationId xmlns:a16="http://schemas.microsoft.com/office/drawing/2014/main" id="{6404018B-CB65-7046-87C3-3D27D206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73763" name="Text Box 35">
            <a:extLst>
              <a:ext uri="{FF2B5EF4-FFF2-40B4-BE49-F238E27FC236}">
                <a16:creationId xmlns:a16="http://schemas.microsoft.com/office/drawing/2014/main" id="{55D5DD8E-8F96-C543-A152-9D0B641F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73764" name="Oval 36">
            <a:extLst>
              <a:ext uri="{FF2B5EF4-FFF2-40B4-BE49-F238E27FC236}">
                <a16:creationId xmlns:a16="http://schemas.microsoft.com/office/drawing/2014/main" id="{19E83F1D-CED7-4541-BE65-DFABA39C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3765" name="Oval 37">
            <a:extLst>
              <a:ext uri="{FF2B5EF4-FFF2-40B4-BE49-F238E27FC236}">
                <a16:creationId xmlns:a16="http://schemas.microsoft.com/office/drawing/2014/main" id="{6CE5DF96-47BD-E24C-A362-929AC1004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73766" name="Oval 38">
            <a:extLst>
              <a:ext uri="{FF2B5EF4-FFF2-40B4-BE49-F238E27FC236}">
                <a16:creationId xmlns:a16="http://schemas.microsoft.com/office/drawing/2014/main" id="{38B458CE-264C-4647-96E4-62FB2752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3767" name="Oval 39">
            <a:extLst>
              <a:ext uri="{FF2B5EF4-FFF2-40B4-BE49-F238E27FC236}">
                <a16:creationId xmlns:a16="http://schemas.microsoft.com/office/drawing/2014/main" id="{0684743F-6CD3-494C-AC9B-3AD3DD48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3768" name="Oval 40">
            <a:extLst>
              <a:ext uri="{FF2B5EF4-FFF2-40B4-BE49-F238E27FC236}">
                <a16:creationId xmlns:a16="http://schemas.microsoft.com/office/drawing/2014/main" id="{7A8DAB9C-9DDD-6848-A0D4-4A140C69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2CB24E23-63A3-2244-A5A9-0A13A5BF7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633AFE7-764D-E99F-0A1A-C88D413D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3678460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>
            <a:extLst>
              <a:ext uri="{FF2B5EF4-FFF2-40B4-BE49-F238E27FC236}">
                <a16:creationId xmlns:a16="http://schemas.microsoft.com/office/drawing/2014/main" id="{BCED2629-F2DA-DF44-BDE8-5731238ED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6296953C-8FEB-F749-AA76-D9EF882B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75785" name="AutoShape 9">
            <a:extLst>
              <a:ext uri="{FF2B5EF4-FFF2-40B4-BE49-F238E27FC236}">
                <a16:creationId xmlns:a16="http://schemas.microsoft.com/office/drawing/2014/main" id="{191C930A-3BD4-7C40-85CE-D68A1F11E8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86" name="AutoShape 10">
            <a:extLst>
              <a:ext uri="{FF2B5EF4-FFF2-40B4-BE49-F238E27FC236}">
                <a16:creationId xmlns:a16="http://schemas.microsoft.com/office/drawing/2014/main" id="{C9CBCD2A-F02F-CC40-82AA-4AD2A8BABB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87" name="AutoShape 11">
            <a:extLst>
              <a:ext uri="{FF2B5EF4-FFF2-40B4-BE49-F238E27FC236}">
                <a16:creationId xmlns:a16="http://schemas.microsoft.com/office/drawing/2014/main" id="{D7F6C33D-ADB4-1D4B-AD09-A9C5D5C72A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88" name="AutoShape 12">
            <a:extLst>
              <a:ext uri="{FF2B5EF4-FFF2-40B4-BE49-F238E27FC236}">
                <a16:creationId xmlns:a16="http://schemas.microsoft.com/office/drawing/2014/main" id="{09CE5096-0742-D24F-AC3F-57499D4B32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89" name="AutoShape 13">
            <a:extLst>
              <a:ext uri="{FF2B5EF4-FFF2-40B4-BE49-F238E27FC236}">
                <a16:creationId xmlns:a16="http://schemas.microsoft.com/office/drawing/2014/main" id="{ACFE8CE2-B56D-094B-BD25-971EEECE0C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90" name="AutoShape 14">
            <a:extLst>
              <a:ext uri="{FF2B5EF4-FFF2-40B4-BE49-F238E27FC236}">
                <a16:creationId xmlns:a16="http://schemas.microsoft.com/office/drawing/2014/main" id="{DFF0DD37-F5C4-7243-8BDF-DD6014ED4F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791" name="Oval 15">
            <a:extLst>
              <a:ext uri="{FF2B5EF4-FFF2-40B4-BE49-F238E27FC236}">
                <a16:creationId xmlns:a16="http://schemas.microsoft.com/office/drawing/2014/main" id="{B84AA4E5-1699-1947-9DAC-B7B06DAB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5792" name="Oval 16">
            <a:extLst>
              <a:ext uri="{FF2B5EF4-FFF2-40B4-BE49-F238E27FC236}">
                <a16:creationId xmlns:a16="http://schemas.microsoft.com/office/drawing/2014/main" id="{282265AE-F905-344D-972E-2E683308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5793" name="Oval 17">
            <a:extLst>
              <a:ext uri="{FF2B5EF4-FFF2-40B4-BE49-F238E27FC236}">
                <a16:creationId xmlns:a16="http://schemas.microsoft.com/office/drawing/2014/main" id="{9DD3A638-6E18-8D4C-9829-8351EDDA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5794" name="Oval 18">
            <a:extLst>
              <a:ext uri="{FF2B5EF4-FFF2-40B4-BE49-F238E27FC236}">
                <a16:creationId xmlns:a16="http://schemas.microsoft.com/office/drawing/2014/main" id="{28B54170-FD40-CB4E-BCC8-09A5B107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75795" name="AutoShape 19">
            <a:extLst>
              <a:ext uri="{FF2B5EF4-FFF2-40B4-BE49-F238E27FC236}">
                <a16:creationId xmlns:a16="http://schemas.microsoft.com/office/drawing/2014/main" id="{4D1338B8-79DC-AB46-814F-E606DF43DEE1}"/>
              </a:ext>
            </a:extLst>
          </p:cNvPr>
          <p:cNvCxnSpPr>
            <a:cxnSpLocks noChangeShapeType="1"/>
            <a:stCxn id="75793" idx="5"/>
            <a:endCxn id="7579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96" name="AutoShape 20">
            <a:extLst>
              <a:ext uri="{FF2B5EF4-FFF2-40B4-BE49-F238E27FC236}">
                <a16:creationId xmlns:a16="http://schemas.microsoft.com/office/drawing/2014/main" id="{1BD194B6-0B7F-7C4D-A2FF-AE395A9E56E9}"/>
              </a:ext>
            </a:extLst>
          </p:cNvPr>
          <p:cNvCxnSpPr>
            <a:cxnSpLocks noChangeShapeType="1"/>
            <a:stCxn id="75794" idx="6"/>
            <a:endCxn id="7579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97" name="AutoShape 21">
            <a:extLst>
              <a:ext uri="{FF2B5EF4-FFF2-40B4-BE49-F238E27FC236}">
                <a16:creationId xmlns:a16="http://schemas.microsoft.com/office/drawing/2014/main" id="{7EF1DBE5-BC5B-1C4E-91CC-054841FCCB74}"/>
              </a:ext>
            </a:extLst>
          </p:cNvPr>
          <p:cNvCxnSpPr>
            <a:cxnSpLocks noChangeShapeType="1"/>
            <a:stCxn id="75793" idx="4"/>
            <a:endCxn id="75794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98" name="AutoShape 22">
            <a:extLst>
              <a:ext uri="{FF2B5EF4-FFF2-40B4-BE49-F238E27FC236}">
                <a16:creationId xmlns:a16="http://schemas.microsoft.com/office/drawing/2014/main" id="{F906772F-75D1-ED4D-B675-08A88746959C}"/>
              </a:ext>
            </a:extLst>
          </p:cNvPr>
          <p:cNvCxnSpPr>
            <a:cxnSpLocks noChangeShapeType="1"/>
            <a:stCxn id="75793" idx="6"/>
            <a:endCxn id="7579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799" name="AutoShape 23">
            <a:extLst>
              <a:ext uri="{FF2B5EF4-FFF2-40B4-BE49-F238E27FC236}">
                <a16:creationId xmlns:a16="http://schemas.microsoft.com/office/drawing/2014/main" id="{7749A270-B106-1742-B06C-443075986E20}"/>
              </a:ext>
            </a:extLst>
          </p:cNvPr>
          <p:cNvCxnSpPr>
            <a:cxnSpLocks noChangeShapeType="1"/>
            <a:endCxn id="75794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800" name="Text Box 24">
            <a:extLst>
              <a:ext uri="{FF2B5EF4-FFF2-40B4-BE49-F238E27FC236}">
                <a16:creationId xmlns:a16="http://schemas.microsoft.com/office/drawing/2014/main" id="{0425049B-1E50-8241-90DD-9CB2455CC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0FC90619-0974-1941-AD02-401B79D7E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5803" name="Text Box 27">
            <a:extLst>
              <a:ext uri="{FF2B5EF4-FFF2-40B4-BE49-F238E27FC236}">
                <a16:creationId xmlns:a16="http://schemas.microsoft.com/office/drawing/2014/main" id="{3B5B77AB-3061-0147-9633-4991567B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5804" name="Text Box 28">
            <a:extLst>
              <a:ext uri="{FF2B5EF4-FFF2-40B4-BE49-F238E27FC236}">
                <a16:creationId xmlns:a16="http://schemas.microsoft.com/office/drawing/2014/main" id="{9969D2E9-14E5-5E45-A2A2-56DA8243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G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17748A99-9190-324C-A44B-0347BC57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75806" name="Text Box 30">
            <a:extLst>
              <a:ext uri="{FF2B5EF4-FFF2-40B4-BE49-F238E27FC236}">
                <a16:creationId xmlns:a16="http://schemas.microsoft.com/office/drawing/2014/main" id="{AF0168D3-ABA5-A749-AD0B-E52E25D1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5807" name="Text Box 31">
            <a:extLst>
              <a:ext uri="{FF2B5EF4-FFF2-40B4-BE49-F238E27FC236}">
                <a16:creationId xmlns:a16="http://schemas.microsoft.com/office/drawing/2014/main" id="{BDA041D5-7FF0-FB4A-B741-72A235FC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cxnSp>
        <p:nvCxnSpPr>
          <p:cNvPr id="75808" name="AutoShape 32">
            <a:extLst>
              <a:ext uri="{FF2B5EF4-FFF2-40B4-BE49-F238E27FC236}">
                <a16:creationId xmlns:a16="http://schemas.microsoft.com/office/drawing/2014/main" id="{2326BF2D-02CC-2044-A299-1EAEA8773611}"/>
              </a:ext>
            </a:extLst>
          </p:cNvPr>
          <p:cNvCxnSpPr>
            <a:cxnSpLocks noChangeShapeType="1"/>
            <a:stCxn id="75794" idx="2"/>
          </p:cNvCxnSpPr>
          <p:nvPr/>
        </p:nvCxnSpPr>
        <p:spPr bwMode="auto">
          <a:xfrm flipH="1"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809" name="AutoShape 33">
            <a:extLst>
              <a:ext uri="{FF2B5EF4-FFF2-40B4-BE49-F238E27FC236}">
                <a16:creationId xmlns:a16="http://schemas.microsoft.com/office/drawing/2014/main" id="{47BFE6FF-0FE5-2C40-B3A4-EB689ABF9E65}"/>
              </a:ext>
            </a:extLst>
          </p:cNvPr>
          <p:cNvCxnSpPr>
            <a:cxnSpLocks noChangeShapeType="1"/>
            <a:stCxn id="75794" idx="0"/>
            <a:endCxn id="75793" idx="4"/>
          </p:cNvCxnSpPr>
          <p:nvPr/>
        </p:nvCxnSpPr>
        <p:spPr bwMode="auto">
          <a:xfrm flipV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810" name="Text Box 34">
            <a:extLst>
              <a:ext uri="{FF2B5EF4-FFF2-40B4-BE49-F238E27FC236}">
                <a16:creationId xmlns:a16="http://schemas.microsoft.com/office/drawing/2014/main" id="{CFD16004-A90B-AC4C-9111-49D0DC48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cxnSp>
        <p:nvCxnSpPr>
          <p:cNvPr id="75811" name="AutoShape 35">
            <a:extLst>
              <a:ext uri="{FF2B5EF4-FFF2-40B4-BE49-F238E27FC236}">
                <a16:creationId xmlns:a16="http://schemas.microsoft.com/office/drawing/2014/main" id="{6D0D3D73-520C-984A-9D91-2E01FD5D8BF7}"/>
              </a:ext>
            </a:extLst>
          </p:cNvPr>
          <p:cNvCxnSpPr>
            <a:cxnSpLocks noChangeShapeType="1"/>
            <a:stCxn id="75794" idx="6"/>
            <a:endCxn id="7579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812" name="Text Box 36">
            <a:extLst>
              <a:ext uri="{FF2B5EF4-FFF2-40B4-BE49-F238E27FC236}">
                <a16:creationId xmlns:a16="http://schemas.microsoft.com/office/drawing/2014/main" id="{966110C4-407E-5140-A14B-D94B3AB4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75813" name="Oval 37">
            <a:extLst>
              <a:ext uri="{FF2B5EF4-FFF2-40B4-BE49-F238E27FC236}">
                <a16:creationId xmlns:a16="http://schemas.microsoft.com/office/drawing/2014/main" id="{96EC9F1F-5345-DB4F-86FD-677729F6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5814" name="Oval 38">
            <a:extLst>
              <a:ext uri="{FF2B5EF4-FFF2-40B4-BE49-F238E27FC236}">
                <a16:creationId xmlns:a16="http://schemas.microsoft.com/office/drawing/2014/main" id="{87080BBA-C103-9447-8989-59F11BA4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75815" name="Oval 39">
            <a:extLst>
              <a:ext uri="{FF2B5EF4-FFF2-40B4-BE49-F238E27FC236}">
                <a16:creationId xmlns:a16="http://schemas.microsoft.com/office/drawing/2014/main" id="{117395EB-30AC-CD43-9207-CA34756E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16" name="Oval 40">
            <a:extLst>
              <a:ext uri="{FF2B5EF4-FFF2-40B4-BE49-F238E27FC236}">
                <a16:creationId xmlns:a16="http://schemas.microsoft.com/office/drawing/2014/main" id="{3B2A73BD-5250-4C4C-9EC1-93ECCDED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5817" name="Oval 41">
            <a:extLst>
              <a:ext uri="{FF2B5EF4-FFF2-40B4-BE49-F238E27FC236}">
                <a16:creationId xmlns:a16="http://schemas.microsoft.com/office/drawing/2014/main" id="{DD0D376D-C90F-774B-992E-CFD96BB7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2BEEF6E0-F10B-2E48-A315-DF0AC83CC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FEB51ADE-ACBF-0FFB-2F9C-67288730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24558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>
            <a:extLst>
              <a:ext uri="{FF2B5EF4-FFF2-40B4-BE49-F238E27FC236}">
                <a16:creationId xmlns:a16="http://schemas.microsoft.com/office/drawing/2014/main" id="{5A4E912A-3C38-894A-869B-35641CDD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C H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B5057A4-847B-7147-9CBB-079FADC1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77833" name="AutoShape 9">
            <a:extLst>
              <a:ext uri="{FF2B5EF4-FFF2-40B4-BE49-F238E27FC236}">
                <a16:creationId xmlns:a16="http://schemas.microsoft.com/office/drawing/2014/main" id="{46586038-E4F8-F34C-B4F1-635720F6F8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34" name="AutoShape 10">
            <a:extLst>
              <a:ext uri="{FF2B5EF4-FFF2-40B4-BE49-F238E27FC236}">
                <a16:creationId xmlns:a16="http://schemas.microsoft.com/office/drawing/2014/main" id="{EA404618-0CF7-1E4D-8FD4-E57644389B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35" name="AutoShape 11">
            <a:extLst>
              <a:ext uri="{FF2B5EF4-FFF2-40B4-BE49-F238E27FC236}">
                <a16:creationId xmlns:a16="http://schemas.microsoft.com/office/drawing/2014/main" id="{3F37EEC9-45E3-C148-BC24-DB8917CF91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36" name="AutoShape 12">
            <a:extLst>
              <a:ext uri="{FF2B5EF4-FFF2-40B4-BE49-F238E27FC236}">
                <a16:creationId xmlns:a16="http://schemas.microsoft.com/office/drawing/2014/main" id="{9D278E94-D5B2-F748-821F-F99B290696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37" name="AutoShape 13">
            <a:extLst>
              <a:ext uri="{FF2B5EF4-FFF2-40B4-BE49-F238E27FC236}">
                <a16:creationId xmlns:a16="http://schemas.microsoft.com/office/drawing/2014/main" id="{7D2EFAA0-E2F6-F84C-8635-2FEBACD316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38" name="AutoShape 14">
            <a:extLst>
              <a:ext uri="{FF2B5EF4-FFF2-40B4-BE49-F238E27FC236}">
                <a16:creationId xmlns:a16="http://schemas.microsoft.com/office/drawing/2014/main" id="{94797E5F-1A20-1B41-83DF-AB3DA61D0B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7839" name="Oval 15">
            <a:extLst>
              <a:ext uri="{FF2B5EF4-FFF2-40B4-BE49-F238E27FC236}">
                <a16:creationId xmlns:a16="http://schemas.microsoft.com/office/drawing/2014/main" id="{516A60E1-194D-CC41-B096-839218FC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7840" name="Oval 16">
            <a:extLst>
              <a:ext uri="{FF2B5EF4-FFF2-40B4-BE49-F238E27FC236}">
                <a16:creationId xmlns:a16="http://schemas.microsoft.com/office/drawing/2014/main" id="{C08F6541-EDA5-A64C-A085-022979C8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/>
              <a:t>D</a:t>
            </a:r>
          </a:p>
        </p:txBody>
      </p:sp>
      <p:sp>
        <p:nvSpPr>
          <p:cNvPr id="77841" name="Oval 17">
            <a:extLst>
              <a:ext uri="{FF2B5EF4-FFF2-40B4-BE49-F238E27FC236}">
                <a16:creationId xmlns:a16="http://schemas.microsoft.com/office/drawing/2014/main" id="{D81214AD-36AE-1B4A-AE0D-91B2BD05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7842" name="Oval 18">
            <a:extLst>
              <a:ext uri="{FF2B5EF4-FFF2-40B4-BE49-F238E27FC236}">
                <a16:creationId xmlns:a16="http://schemas.microsoft.com/office/drawing/2014/main" id="{F45A281B-5B3C-6842-B21E-40B33717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2C7614FD-753C-B147-987F-7DFB1553BAA3}"/>
              </a:ext>
            </a:extLst>
          </p:cNvPr>
          <p:cNvCxnSpPr>
            <a:cxnSpLocks noChangeShapeType="1"/>
            <a:stCxn id="77841" idx="5"/>
            <a:endCxn id="7783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44" name="AutoShape 20">
            <a:extLst>
              <a:ext uri="{FF2B5EF4-FFF2-40B4-BE49-F238E27FC236}">
                <a16:creationId xmlns:a16="http://schemas.microsoft.com/office/drawing/2014/main" id="{38496514-1442-334A-84D5-67F8ED742CE3}"/>
              </a:ext>
            </a:extLst>
          </p:cNvPr>
          <p:cNvCxnSpPr>
            <a:cxnSpLocks noChangeShapeType="1"/>
            <a:stCxn id="77842" idx="6"/>
            <a:endCxn id="7783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40256D96-65E7-5247-97C8-60DA7E3ABBB7}"/>
              </a:ext>
            </a:extLst>
          </p:cNvPr>
          <p:cNvCxnSpPr>
            <a:cxnSpLocks noChangeShapeType="1"/>
            <a:stCxn id="77841" idx="4"/>
            <a:endCxn id="77842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46" name="AutoShape 22">
            <a:extLst>
              <a:ext uri="{FF2B5EF4-FFF2-40B4-BE49-F238E27FC236}">
                <a16:creationId xmlns:a16="http://schemas.microsoft.com/office/drawing/2014/main" id="{3F89AA10-4672-D048-9BBD-C5BF23116552}"/>
              </a:ext>
            </a:extLst>
          </p:cNvPr>
          <p:cNvCxnSpPr>
            <a:cxnSpLocks noChangeShapeType="1"/>
            <a:stCxn id="77841" idx="6"/>
            <a:endCxn id="7784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5AB2AAB6-784B-F844-A0ED-26C93C247DDB}"/>
              </a:ext>
            </a:extLst>
          </p:cNvPr>
          <p:cNvCxnSpPr>
            <a:cxnSpLocks noChangeShapeType="1"/>
            <a:endCxn id="77842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7848" name="Text Box 24">
            <a:extLst>
              <a:ext uri="{FF2B5EF4-FFF2-40B4-BE49-F238E27FC236}">
                <a16:creationId xmlns:a16="http://schemas.microsoft.com/office/drawing/2014/main" id="{AC7DD1B4-090C-9842-8AF2-AD9BCA9F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77850" name="Text Box 26">
            <a:extLst>
              <a:ext uri="{FF2B5EF4-FFF2-40B4-BE49-F238E27FC236}">
                <a16:creationId xmlns:a16="http://schemas.microsoft.com/office/drawing/2014/main" id="{B51595A0-5F72-6E43-9B0D-2098FFCB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7851" name="Text Box 27">
            <a:extLst>
              <a:ext uri="{FF2B5EF4-FFF2-40B4-BE49-F238E27FC236}">
                <a16:creationId xmlns:a16="http://schemas.microsoft.com/office/drawing/2014/main" id="{1F26CE8A-83BD-1747-9013-08B63BC6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7852" name="Text Box 28">
            <a:extLst>
              <a:ext uri="{FF2B5EF4-FFF2-40B4-BE49-F238E27FC236}">
                <a16:creationId xmlns:a16="http://schemas.microsoft.com/office/drawing/2014/main" id="{1FC8219A-8636-A24C-A6EE-BA84AA3C0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H discovered</a:t>
            </a:r>
          </a:p>
        </p:txBody>
      </p:sp>
      <p:sp>
        <p:nvSpPr>
          <p:cNvPr id="77853" name="Text Box 29">
            <a:extLst>
              <a:ext uri="{FF2B5EF4-FFF2-40B4-BE49-F238E27FC236}">
                <a16:creationId xmlns:a16="http://schemas.microsoft.com/office/drawing/2014/main" id="{E49B5A4B-D02C-E343-8787-FA3B08E7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77854" name="Text Box 30">
            <a:extLst>
              <a:ext uri="{FF2B5EF4-FFF2-40B4-BE49-F238E27FC236}">
                <a16:creationId xmlns:a16="http://schemas.microsoft.com/office/drawing/2014/main" id="{6557661C-0084-3649-BEED-8809B19B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7855" name="Text Box 31">
            <a:extLst>
              <a:ext uri="{FF2B5EF4-FFF2-40B4-BE49-F238E27FC236}">
                <a16:creationId xmlns:a16="http://schemas.microsoft.com/office/drawing/2014/main" id="{89D94D73-5ED8-2649-83CC-8983DBFC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cxnSp>
        <p:nvCxnSpPr>
          <p:cNvPr id="77856" name="AutoShape 32">
            <a:extLst>
              <a:ext uri="{FF2B5EF4-FFF2-40B4-BE49-F238E27FC236}">
                <a16:creationId xmlns:a16="http://schemas.microsoft.com/office/drawing/2014/main" id="{B896428E-20E8-E140-9E15-DC99DDEBFCA3}"/>
              </a:ext>
            </a:extLst>
          </p:cNvPr>
          <p:cNvCxnSpPr>
            <a:cxnSpLocks noChangeShapeType="1"/>
            <a:stCxn id="77842" idx="2"/>
          </p:cNvCxnSpPr>
          <p:nvPr/>
        </p:nvCxnSpPr>
        <p:spPr bwMode="auto">
          <a:xfrm flipH="1">
            <a:off x="6127750" y="3059113"/>
            <a:ext cx="1404938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857" name="AutoShape 33">
            <a:extLst>
              <a:ext uri="{FF2B5EF4-FFF2-40B4-BE49-F238E27FC236}">
                <a16:creationId xmlns:a16="http://schemas.microsoft.com/office/drawing/2014/main" id="{82ABE6EC-E358-2D42-9AB4-C37AAC528C20}"/>
              </a:ext>
            </a:extLst>
          </p:cNvPr>
          <p:cNvCxnSpPr>
            <a:cxnSpLocks noChangeShapeType="1"/>
            <a:stCxn id="77842" idx="0"/>
            <a:endCxn id="77841" idx="4"/>
          </p:cNvCxnSpPr>
          <p:nvPr/>
        </p:nvCxnSpPr>
        <p:spPr bwMode="auto">
          <a:xfrm flipV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7858" name="Text Box 34">
            <a:extLst>
              <a:ext uri="{FF2B5EF4-FFF2-40B4-BE49-F238E27FC236}">
                <a16:creationId xmlns:a16="http://schemas.microsoft.com/office/drawing/2014/main" id="{6276B110-B066-8C48-B7E6-ABC567DB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cxnSp>
        <p:nvCxnSpPr>
          <p:cNvPr id="77859" name="AutoShape 35">
            <a:extLst>
              <a:ext uri="{FF2B5EF4-FFF2-40B4-BE49-F238E27FC236}">
                <a16:creationId xmlns:a16="http://schemas.microsoft.com/office/drawing/2014/main" id="{AC91AA67-5630-3B4D-A27E-C70282825D60}"/>
              </a:ext>
            </a:extLst>
          </p:cNvPr>
          <p:cNvCxnSpPr>
            <a:cxnSpLocks noChangeShapeType="1"/>
            <a:stCxn id="77842" idx="6"/>
            <a:endCxn id="7783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7860" name="Text Box 36">
            <a:extLst>
              <a:ext uri="{FF2B5EF4-FFF2-40B4-BE49-F238E27FC236}">
                <a16:creationId xmlns:a16="http://schemas.microsoft.com/office/drawing/2014/main" id="{A8D37D3B-5626-A442-91C1-DE410B3A2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77861" name="Text Box 37">
            <a:extLst>
              <a:ext uri="{FF2B5EF4-FFF2-40B4-BE49-F238E27FC236}">
                <a16:creationId xmlns:a16="http://schemas.microsoft.com/office/drawing/2014/main" id="{782FCD1D-4A74-F941-8AED-94EDB271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77862" name="Oval 38">
            <a:extLst>
              <a:ext uri="{FF2B5EF4-FFF2-40B4-BE49-F238E27FC236}">
                <a16:creationId xmlns:a16="http://schemas.microsoft.com/office/drawing/2014/main" id="{681F82D4-CAB8-6743-9258-43B8DB39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7863" name="Oval 39">
            <a:extLst>
              <a:ext uri="{FF2B5EF4-FFF2-40B4-BE49-F238E27FC236}">
                <a16:creationId xmlns:a16="http://schemas.microsoft.com/office/drawing/2014/main" id="{46AE3FD9-D451-D846-8E9A-E921F9BF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77864" name="Oval 40">
            <a:extLst>
              <a:ext uri="{FF2B5EF4-FFF2-40B4-BE49-F238E27FC236}">
                <a16:creationId xmlns:a16="http://schemas.microsoft.com/office/drawing/2014/main" id="{4EE68914-5E81-2F4A-AF79-CA4036898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7865" name="Oval 41">
            <a:extLst>
              <a:ext uri="{FF2B5EF4-FFF2-40B4-BE49-F238E27FC236}">
                <a16:creationId xmlns:a16="http://schemas.microsoft.com/office/drawing/2014/main" id="{D1EC5CBA-2E89-974C-936D-3429DAE9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7866" name="Oval 42">
            <a:extLst>
              <a:ext uri="{FF2B5EF4-FFF2-40B4-BE49-F238E27FC236}">
                <a16:creationId xmlns:a16="http://schemas.microsoft.com/office/drawing/2014/main" id="{43CF05C5-2DFA-6145-A72B-7BAD7B6BF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AA5963B5-7409-0843-A572-3B1DBD83B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A044CBAC-EE37-A4F1-877A-79A85DC1F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</a:t>
            </a:r>
          </a:p>
        </p:txBody>
      </p:sp>
    </p:spTree>
    <p:extLst>
      <p:ext uri="{BB962C8B-B14F-4D97-AF65-F5344CB8AC3E}">
        <p14:creationId xmlns:p14="http://schemas.microsoft.com/office/powerpoint/2010/main" val="15799257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E9FFEEAB-3859-5545-AB07-F4D971228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C H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D0FD7AC5-BFAD-5C4F-A399-B8AE338E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79881" name="AutoShape 9">
            <a:extLst>
              <a:ext uri="{FF2B5EF4-FFF2-40B4-BE49-F238E27FC236}">
                <a16:creationId xmlns:a16="http://schemas.microsoft.com/office/drawing/2014/main" id="{ADFAD848-397A-2943-AFE4-C8A06A0321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82" name="AutoShape 10">
            <a:extLst>
              <a:ext uri="{FF2B5EF4-FFF2-40B4-BE49-F238E27FC236}">
                <a16:creationId xmlns:a16="http://schemas.microsoft.com/office/drawing/2014/main" id="{F7A738A3-ED7C-9647-A091-9D80F6B983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83" name="AutoShape 11">
            <a:extLst>
              <a:ext uri="{FF2B5EF4-FFF2-40B4-BE49-F238E27FC236}">
                <a16:creationId xmlns:a16="http://schemas.microsoft.com/office/drawing/2014/main" id="{EA573CDA-BD15-9847-96C8-3CCB6C21F1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84" name="AutoShape 12">
            <a:extLst>
              <a:ext uri="{FF2B5EF4-FFF2-40B4-BE49-F238E27FC236}">
                <a16:creationId xmlns:a16="http://schemas.microsoft.com/office/drawing/2014/main" id="{B79A71BA-3E42-1648-99DC-C43764D56D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85" name="AutoShape 13">
            <a:extLst>
              <a:ext uri="{FF2B5EF4-FFF2-40B4-BE49-F238E27FC236}">
                <a16:creationId xmlns:a16="http://schemas.microsoft.com/office/drawing/2014/main" id="{DF74EF0E-C0E7-AA4D-92DA-23E47495EB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86" name="AutoShape 14">
            <a:extLst>
              <a:ext uri="{FF2B5EF4-FFF2-40B4-BE49-F238E27FC236}">
                <a16:creationId xmlns:a16="http://schemas.microsoft.com/office/drawing/2014/main" id="{69AA3769-C9DB-204D-AF42-DDD4DE9B4D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9887" name="Oval 15">
            <a:extLst>
              <a:ext uri="{FF2B5EF4-FFF2-40B4-BE49-F238E27FC236}">
                <a16:creationId xmlns:a16="http://schemas.microsoft.com/office/drawing/2014/main" id="{9B4D290C-126A-AF4F-9A55-174FB228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9888" name="Oval 16">
            <a:extLst>
              <a:ext uri="{FF2B5EF4-FFF2-40B4-BE49-F238E27FC236}">
                <a16:creationId xmlns:a16="http://schemas.microsoft.com/office/drawing/2014/main" id="{C064DE48-B894-5C46-BACE-66D01170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/>
              <a:t>D</a:t>
            </a:r>
          </a:p>
        </p:txBody>
      </p:sp>
      <p:sp>
        <p:nvSpPr>
          <p:cNvPr id="79889" name="Oval 17">
            <a:extLst>
              <a:ext uri="{FF2B5EF4-FFF2-40B4-BE49-F238E27FC236}">
                <a16:creationId xmlns:a16="http://schemas.microsoft.com/office/drawing/2014/main" id="{F8143A3D-1EA7-A941-A7C1-F56ADF99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9890" name="Oval 18">
            <a:extLst>
              <a:ext uri="{FF2B5EF4-FFF2-40B4-BE49-F238E27FC236}">
                <a16:creationId xmlns:a16="http://schemas.microsoft.com/office/drawing/2014/main" id="{F029C9F9-0BD4-0849-9F7A-BA7FA2B45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cxnSp>
        <p:nvCxnSpPr>
          <p:cNvPr id="79891" name="AutoShape 19">
            <a:extLst>
              <a:ext uri="{FF2B5EF4-FFF2-40B4-BE49-F238E27FC236}">
                <a16:creationId xmlns:a16="http://schemas.microsoft.com/office/drawing/2014/main" id="{A5D993E2-CBB2-8C4D-AA4C-E537C8FE9E65}"/>
              </a:ext>
            </a:extLst>
          </p:cNvPr>
          <p:cNvCxnSpPr>
            <a:cxnSpLocks noChangeShapeType="1"/>
            <a:stCxn id="79889" idx="5"/>
            <a:endCxn id="7988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92" name="AutoShape 20">
            <a:extLst>
              <a:ext uri="{FF2B5EF4-FFF2-40B4-BE49-F238E27FC236}">
                <a16:creationId xmlns:a16="http://schemas.microsoft.com/office/drawing/2014/main" id="{CE13972F-0164-2245-B761-CB1461412C19}"/>
              </a:ext>
            </a:extLst>
          </p:cNvPr>
          <p:cNvCxnSpPr>
            <a:cxnSpLocks noChangeShapeType="1"/>
            <a:stCxn id="79890" idx="6"/>
            <a:endCxn id="7988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93" name="AutoShape 21">
            <a:extLst>
              <a:ext uri="{FF2B5EF4-FFF2-40B4-BE49-F238E27FC236}">
                <a16:creationId xmlns:a16="http://schemas.microsoft.com/office/drawing/2014/main" id="{C8920DF9-8C4D-9749-B145-40DFAC171DEC}"/>
              </a:ext>
            </a:extLst>
          </p:cNvPr>
          <p:cNvCxnSpPr>
            <a:cxnSpLocks noChangeShapeType="1"/>
            <a:stCxn id="79889" idx="4"/>
            <a:endCxn id="79890" idx="0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94" name="AutoShape 22">
            <a:extLst>
              <a:ext uri="{FF2B5EF4-FFF2-40B4-BE49-F238E27FC236}">
                <a16:creationId xmlns:a16="http://schemas.microsoft.com/office/drawing/2014/main" id="{ECEE89A0-D5DA-1B49-AB43-7D81D9F97E3A}"/>
              </a:ext>
            </a:extLst>
          </p:cNvPr>
          <p:cNvCxnSpPr>
            <a:cxnSpLocks noChangeShapeType="1"/>
            <a:stCxn id="79889" idx="6"/>
            <a:endCxn id="7988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9895" name="AutoShape 23">
            <a:extLst>
              <a:ext uri="{FF2B5EF4-FFF2-40B4-BE49-F238E27FC236}">
                <a16:creationId xmlns:a16="http://schemas.microsoft.com/office/drawing/2014/main" id="{B6AED7AE-F36D-E54B-B313-24DA7AA34D89}"/>
              </a:ext>
            </a:extLst>
          </p:cNvPr>
          <p:cNvCxnSpPr>
            <a:cxnSpLocks noChangeShapeType="1"/>
            <a:endCxn id="79890" idx="2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9896" name="Text Box 24">
            <a:extLst>
              <a:ext uri="{FF2B5EF4-FFF2-40B4-BE49-F238E27FC236}">
                <a16:creationId xmlns:a16="http://schemas.microsoft.com/office/drawing/2014/main" id="{3764E9CE-18F3-E44C-8B11-0E016AF2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79898" name="Text Box 26">
            <a:extLst>
              <a:ext uri="{FF2B5EF4-FFF2-40B4-BE49-F238E27FC236}">
                <a16:creationId xmlns:a16="http://schemas.microsoft.com/office/drawing/2014/main" id="{6A72074E-A81E-7B47-98FD-17546D3C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9899" name="Text Box 27">
            <a:extLst>
              <a:ext uri="{FF2B5EF4-FFF2-40B4-BE49-F238E27FC236}">
                <a16:creationId xmlns:a16="http://schemas.microsoft.com/office/drawing/2014/main" id="{280E01BE-0DDA-AF46-8058-8CC08C97D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F1E6441B-4A45-724F-A0B9-E692E70A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G finished</a:t>
            </a:r>
          </a:p>
        </p:txBody>
      </p:sp>
      <p:sp>
        <p:nvSpPr>
          <p:cNvPr id="79901" name="Text Box 29">
            <a:extLst>
              <a:ext uri="{FF2B5EF4-FFF2-40B4-BE49-F238E27FC236}">
                <a16:creationId xmlns:a16="http://schemas.microsoft.com/office/drawing/2014/main" id="{50CABC26-9074-FC4A-86AF-45DC66EA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79902" name="Text Box 30">
            <a:extLst>
              <a:ext uri="{FF2B5EF4-FFF2-40B4-BE49-F238E27FC236}">
                <a16:creationId xmlns:a16="http://schemas.microsoft.com/office/drawing/2014/main" id="{656C9F6B-5F7D-C34A-B0B0-BEACCF0A6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79903" name="Text Box 31">
            <a:extLst>
              <a:ext uri="{FF2B5EF4-FFF2-40B4-BE49-F238E27FC236}">
                <a16:creationId xmlns:a16="http://schemas.microsoft.com/office/drawing/2014/main" id="{A5EEE01F-A9AA-D54A-A929-A50DC8F8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79904" name="Text Box 32">
            <a:extLst>
              <a:ext uri="{FF2B5EF4-FFF2-40B4-BE49-F238E27FC236}">
                <a16:creationId xmlns:a16="http://schemas.microsoft.com/office/drawing/2014/main" id="{DBF0C844-984B-0346-A170-CFE2D9B7C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79905" name="Text Box 33">
            <a:extLst>
              <a:ext uri="{FF2B5EF4-FFF2-40B4-BE49-F238E27FC236}">
                <a16:creationId xmlns:a16="http://schemas.microsoft.com/office/drawing/2014/main" id="{99D75625-5291-F041-AA3D-D79DCA97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79906" name="Text Box 34">
            <a:extLst>
              <a:ext uri="{FF2B5EF4-FFF2-40B4-BE49-F238E27FC236}">
                <a16:creationId xmlns:a16="http://schemas.microsoft.com/office/drawing/2014/main" id="{2F3B3E94-43B0-404D-B4CA-C98F18F4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79907" name="Oval 35">
            <a:extLst>
              <a:ext uri="{FF2B5EF4-FFF2-40B4-BE49-F238E27FC236}">
                <a16:creationId xmlns:a16="http://schemas.microsoft.com/office/drawing/2014/main" id="{91EFC79F-E589-2642-9503-0A155CA6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9908" name="Oval 36">
            <a:extLst>
              <a:ext uri="{FF2B5EF4-FFF2-40B4-BE49-F238E27FC236}">
                <a16:creationId xmlns:a16="http://schemas.microsoft.com/office/drawing/2014/main" id="{58C8DDDC-6A9E-E243-A6C8-56564E05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79909" name="Oval 37">
            <a:extLst>
              <a:ext uri="{FF2B5EF4-FFF2-40B4-BE49-F238E27FC236}">
                <a16:creationId xmlns:a16="http://schemas.microsoft.com/office/drawing/2014/main" id="{052F2F04-4867-DB4B-8AC9-20C6EF51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9910" name="Oval 38">
            <a:extLst>
              <a:ext uri="{FF2B5EF4-FFF2-40B4-BE49-F238E27FC236}">
                <a16:creationId xmlns:a16="http://schemas.microsoft.com/office/drawing/2014/main" id="{EA6B6B36-FEEC-554C-B60B-A90232AB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9911" name="Oval 39">
            <a:extLst>
              <a:ext uri="{FF2B5EF4-FFF2-40B4-BE49-F238E27FC236}">
                <a16:creationId xmlns:a16="http://schemas.microsoft.com/office/drawing/2014/main" id="{C78C59F6-E08A-2C4A-83EE-FB92950E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CBB5A657-639D-9649-AA50-4821C8E1C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4AD1BABE-2642-B72C-9A59-21AD604D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</a:t>
            </a:r>
          </a:p>
        </p:txBody>
      </p:sp>
    </p:spTree>
    <p:extLst>
      <p:ext uri="{BB962C8B-B14F-4D97-AF65-F5344CB8AC3E}">
        <p14:creationId xmlns:p14="http://schemas.microsoft.com/office/powerpoint/2010/main" val="2525323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637A283F-A4EE-C54E-A5E1-578755E0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C H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D8FD5E93-868E-AE4F-B066-3BCA4857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81929" name="AutoShape 9">
            <a:extLst>
              <a:ext uri="{FF2B5EF4-FFF2-40B4-BE49-F238E27FC236}">
                <a16:creationId xmlns:a16="http://schemas.microsoft.com/office/drawing/2014/main" id="{B81BF8B3-20C8-7344-BA9A-63F560F92F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0" name="AutoShape 10">
            <a:extLst>
              <a:ext uri="{FF2B5EF4-FFF2-40B4-BE49-F238E27FC236}">
                <a16:creationId xmlns:a16="http://schemas.microsoft.com/office/drawing/2014/main" id="{93C97F8F-E306-0D4C-B751-B9F0262B7E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1" name="AutoShape 11">
            <a:extLst>
              <a:ext uri="{FF2B5EF4-FFF2-40B4-BE49-F238E27FC236}">
                <a16:creationId xmlns:a16="http://schemas.microsoft.com/office/drawing/2014/main" id="{D27811E9-8AFF-364E-9B07-9FC37055F3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2" name="AutoShape 12">
            <a:extLst>
              <a:ext uri="{FF2B5EF4-FFF2-40B4-BE49-F238E27FC236}">
                <a16:creationId xmlns:a16="http://schemas.microsoft.com/office/drawing/2014/main" id="{CC776C21-237B-B54F-8E40-C8DF9304AA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A09D33F3-BB67-1C47-B8BF-30279BB228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4" name="AutoShape 14">
            <a:extLst>
              <a:ext uri="{FF2B5EF4-FFF2-40B4-BE49-F238E27FC236}">
                <a16:creationId xmlns:a16="http://schemas.microsoft.com/office/drawing/2014/main" id="{C1717FBE-6418-F94A-B0E7-359F95C97B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35" name="Oval 15">
            <a:extLst>
              <a:ext uri="{FF2B5EF4-FFF2-40B4-BE49-F238E27FC236}">
                <a16:creationId xmlns:a16="http://schemas.microsoft.com/office/drawing/2014/main" id="{C5E0BCA4-08DC-6043-B306-0C6F9B9C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81936" name="Oval 16">
            <a:extLst>
              <a:ext uri="{FF2B5EF4-FFF2-40B4-BE49-F238E27FC236}">
                <a16:creationId xmlns:a16="http://schemas.microsoft.com/office/drawing/2014/main" id="{48667D8E-829B-C148-AEDC-CE8A6E41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/>
              <a:t>D</a:t>
            </a:r>
          </a:p>
        </p:txBody>
      </p:sp>
      <p:sp>
        <p:nvSpPr>
          <p:cNvPr id="81937" name="Oval 17">
            <a:extLst>
              <a:ext uri="{FF2B5EF4-FFF2-40B4-BE49-F238E27FC236}">
                <a16:creationId xmlns:a16="http://schemas.microsoft.com/office/drawing/2014/main" id="{90E5EF25-3F85-F74E-A0EE-7203B572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81939" name="AutoShape 19">
            <a:extLst>
              <a:ext uri="{FF2B5EF4-FFF2-40B4-BE49-F238E27FC236}">
                <a16:creationId xmlns:a16="http://schemas.microsoft.com/office/drawing/2014/main" id="{D9CC227D-FCD5-BF46-9E21-18F89CCAE6AA}"/>
              </a:ext>
            </a:extLst>
          </p:cNvPr>
          <p:cNvCxnSpPr>
            <a:cxnSpLocks noChangeShapeType="1"/>
            <a:stCxn id="81937" idx="5"/>
            <a:endCxn id="8193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40" name="AutoShape 20">
            <a:extLst>
              <a:ext uri="{FF2B5EF4-FFF2-40B4-BE49-F238E27FC236}">
                <a16:creationId xmlns:a16="http://schemas.microsoft.com/office/drawing/2014/main" id="{02F993CC-20DF-7E49-9930-D610A58EB17A}"/>
              </a:ext>
            </a:extLst>
          </p:cNvPr>
          <p:cNvCxnSpPr>
            <a:cxnSpLocks noChangeShapeType="1"/>
            <a:endCxn id="8193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41" name="AutoShape 21">
            <a:extLst>
              <a:ext uri="{FF2B5EF4-FFF2-40B4-BE49-F238E27FC236}">
                <a16:creationId xmlns:a16="http://schemas.microsoft.com/office/drawing/2014/main" id="{948F5004-7C8F-9845-9B7C-FEA4B54539EB}"/>
              </a:ext>
            </a:extLst>
          </p:cNvPr>
          <p:cNvCxnSpPr>
            <a:cxnSpLocks noChangeShapeType="1"/>
            <a:stCxn id="81937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42" name="AutoShape 22">
            <a:extLst>
              <a:ext uri="{FF2B5EF4-FFF2-40B4-BE49-F238E27FC236}">
                <a16:creationId xmlns:a16="http://schemas.microsoft.com/office/drawing/2014/main" id="{AD57B66B-E6AF-D941-9BB4-72F2BB4383AE}"/>
              </a:ext>
            </a:extLst>
          </p:cNvPr>
          <p:cNvCxnSpPr>
            <a:cxnSpLocks noChangeShapeType="1"/>
            <a:stCxn id="81937" idx="6"/>
            <a:endCxn id="8193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43" name="AutoShape 23">
            <a:extLst>
              <a:ext uri="{FF2B5EF4-FFF2-40B4-BE49-F238E27FC236}">
                <a16:creationId xmlns:a16="http://schemas.microsoft.com/office/drawing/2014/main" id="{1B303958-5809-CF44-A3AE-1086C0A78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44" name="Text Box 24">
            <a:extLst>
              <a:ext uri="{FF2B5EF4-FFF2-40B4-BE49-F238E27FC236}">
                <a16:creationId xmlns:a16="http://schemas.microsoft.com/office/drawing/2014/main" id="{5603BBB1-740B-DF42-9B5B-98560114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45EE92F0-E035-5D4A-8465-1B787CD9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7DD859DE-9722-304D-B934-297C872A9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id="{E233EE7E-DE8B-4D41-9392-45D7B9346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 err="1">
                <a:solidFill>
                  <a:schemeClr val="bg1"/>
                </a:solidFill>
              </a:rPr>
              <a:t>dequeue</a:t>
            </a:r>
            <a:r>
              <a:rPr kumimoji="1" lang="en-US" altLang="en-US" sz="1600" dirty="0">
                <a:solidFill>
                  <a:schemeClr val="bg1"/>
                </a:solidFill>
              </a:rPr>
              <a:t> next vertex</a:t>
            </a: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id="{10FB5C41-D751-604F-81F9-BB0D65AC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81950" name="Text Box 30">
            <a:extLst>
              <a:ext uri="{FF2B5EF4-FFF2-40B4-BE49-F238E27FC236}">
                <a16:creationId xmlns:a16="http://schemas.microsoft.com/office/drawing/2014/main" id="{D0474790-D9F7-1B4C-B5E5-180438AB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81951" name="Text Box 31">
            <a:extLst>
              <a:ext uri="{FF2B5EF4-FFF2-40B4-BE49-F238E27FC236}">
                <a16:creationId xmlns:a16="http://schemas.microsoft.com/office/drawing/2014/main" id="{AD9B866D-38FC-FA46-9DD4-D826EEDA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23800924-E6F9-2040-AF50-F87E9686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1953" name="Text Box 33">
            <a:extLst>
              <a:ext uri="{FF2B5EF4-FFF2-40B4-BE49-F238E27FC236}">
                <a16:creationId xmlns:a16="http://schemas.microsoft.com/office/drawing/2014/main" id="{393284BA-427F-DD43-B8E3-DED8588F8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1954" name="Text Box 34">
            <a:extLst>
              <a:ext uri="{FF2B5EF4-FFF2-40B4-BE49-F238E27FC236}">
                <a16:creationId xmlns:a16="http://schemas.microsoft.com/office/drawing/2014/main" id="{1314ED7F-9664-5C4B-8449-D1FA2240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81955" name="Oval 35">
            <a:extLst>
              <a:ext uri="{FF2B5EF4-FFF2-40B4-BE49-F238E27FC236}">
                <a16:creationId xmlns:a16="http://schemas.microsoft.com/office/drawing/2014/main" id="{72EDBB01-8EC7-734A-8C1F-7CE8F547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81956" name="Oval 36">
            <a:extLst>
              <a:ext uri="{FF2B5EF4-FFF2-40B4-BE49-F238E27FC236}">
                <a16:creationId xmlns:a16="http://schemas.microsoft.com/office/drawing/2014/main" id="{35F687EE-953F-9540-8CBC-11070C1DF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81957" name="Oval 37">
            <a:extLst>
              <a:ext uri="{FF2B5EF4-FFF2-40B4-BE49-F238E27FC236}">
                <a16:creationId xmlns:a16="http://schemas.microsoft.com/office/drawing/2014/main" id="{0C91A48A-548A-B945-ADA7-195E7A9D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1958" name="Oval 38">
            <a:extLst>
              <a:ext uri="{FF2B5EF4-FFF2-40B4-BE49-F238E27FC236}">
                <a16:creationId xmlns:a16="http://schemas.microsoft.com/office/drawing/2014/main" id="{02FD7F43-A934-E747-88BC-E30E69BF0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1959" name="Oval 39">
            <a:extLst>
              <a:ext uri="{FF2B5EF4-FFF2-40B4-BE49-F238E27FC236}">
                <a16:creationId xmlns:a16="http://schemas.microsoft.com/office/drawing/2014/main" id="{A88F49E2-32CA-9644-B70C-99023AA5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1960" name="Oval 40">
            <a:extLst>
              <a:ext uri="{FF2B5EF4-FFF2-40B4-BE49-F238E27FC236}">
                <a16:creationId xmlns:a16="http://schemas.microsoft.com/office/drawing/2014/main" id="{C2FDF051-CD4D-C74F-AD2C-12618DF7D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0D7265EE-F0B6-B349-9600-1BDC57B8A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1216DDB0-28AF-C03D-C928-BB794345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</a:t>
            </a:r>
          </a:p>
        </p:txBody>
      </p:sp>
    </p:spTree>
    <p:extLst>
      <p:ext uri="{BB962C8B-B14F-4D97-AF65-F5344CB8AC3E}">
        <p14:creationId xmlns:p14="http://schemas.microsoft.com/office/powerpoint/2010/main" val="1804171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>
            <a:extLst>
              <a:ext uri="{FF2B5EF4-FFF2-40B4-BE49-F238E27FC236}">
                <a16:creationId xmlns:a16="http://schemas.microsoft.com/office/drawing/2014/main" id="{DB1B71A0-5A67-AE42-9438-857B9D37B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0AAC8DC5-6B08-C548-9754-CEB4FA57B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83977" name="AutoShape 9">
            <a:extLst>
              <a:ext uri="{FF2B5EF4-FFF2-40B4-BE49-F238E27FC236}">
                <a16:creationId xmlns:a16="http://schemas.microsoft.com/office/drawing/2014/main" id="{3E678D6C-6917-0B4F-83F1-C029ECBD70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78" name="AutoShape 10">
            <a:extLst>
              <a:ext uri="{FF2B5EF4-FFF2-40B4-BE49-F238E27FC236}">
                <a16:creationId xmlns:a16="http://schemas.microsoft.com/office/drawing/2014/main" id="{B2230843-4627-0F40-BB60-F214AF5516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79" name="AutoShape 11">
            <a:extLst>
              <a:ext uri="{FF2B5EF4-FFF2-40B4-BE49-F238E27FC236}">
                <a16:creationId xmlns:a16="http://schemas.microsoft.com/office/drawing/2014/main" id="{3568E1D8-5CEC-AD47-8C45-AC623FB703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80" name="AutoShape 12">
            <a:extLst>
              <a:ext uri="{FF2B5EF4-FFF2-40B4-BE49-F238E27FC236}">
                <a16:creationId xmlns:a16="http://schemas.microsoft.com/office/drawing/2014/main" id="{E24318EA-28EF-C144-A9D1-56B296808B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81" name="AutoShape 13">
            <a:extLst>
              <a:ext uri="{FF2B5EF4-FFF2-40B4-BE49-F238E27FC236}">
                <a16:creationId xmlns:a16="http://schemas.microsoft.com/office/drawing/2014/main" id="{19B7E7E5-BED1-B04F-BC17-9E6ECDA66D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82" name="AutoShape 14">
            <a:extLst>
              <a:ext uri="{FF2B5EF4-FFF2-40B4-BE49-F238E27FC236}">
                <a16:creationId xmlns:a16="http://schemas.microsoft.com/office/drawing/2014/main" id="{C9FA7AC7-3AAD-0F44-9CFC-ED4604D7C2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3983" name="Oval 15">
            <a:extLst>
              <a:ext uri="{FF2B5EF4-FFF2-40B4-BE49-F238E27FC236}">
                <a16:creationId xmlns:a16="http://schemas.microsoft.com/office/drawing/2014/main" id="{425CD273-AC04-4640-A4B6-1B19C5FE2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83984" name="Oval 16">
            <a:extLst>
              <a:ext uri="{FF2B5EF4-FFF2-40B4-BE49-F238E27FC236}">
                <a16:creationId xmlns:a16="http://schemas.microsoft.com/office/drawing/2014/main" id="{76A3F62A-2B84-894D-882A-612ABDBCD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/>
              <a:t>D</a:t>
            </a:r>
          </a:p>
        </p:txBody>
      </p:sp>
      <p:sp>
        <p:nvSpPr>
          <p:cNvPr id="83985" name="Oval 17">
            <a:extLst>
              <a:ext uri="{FF2B5EF4-FFF2-40B4-BE49-F238E27FC236}">
                <a16:creationId xmlns:a16="http://schemas.microsoft.com/office/drawing/2014/main" id="{B79F556B-B930-A744-B184-E8D650CA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83987" name="AutoShape 19">
            <a:extLst>
              <a:ext uri="{FF2B5EF4-FFF2-40B4-BE49-F238E27FC236}">
                <a16:creationId xmlns:a16="http://schemas.microsoft.com/office/drawing/2014/main" id="{13A5CF80-3ECC-234F-A28E-C3B2345B8C90}"/>
              </a:ext>
            </a:extLst>
          </p:cNvPr>
          <p:cNvCxnSpPr>
            <a:cxnSpLocks noChangeShapeType="1"/>
            <a:stCxn id="83985" idx="5"/>
            <a:endCxn id="8398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88" name="AutoShape 20">
            <a:extLst>
              <a:ext uri="{FF2B5EF4-FFF2-40B4-BE49-F238E27FC236}">
                <a16:creationId xmlns:a16="http://schemas.microsoft.com/office/drawing/2014/main" id="{45AF49AC-3FC2-E24A-8296-E116DF6C30CD}"/>
              </a:ext>
            </a:extLst>
          </p:cNvPr>
          <p:cNvCxnSpPr>
            <a:cxnSpLocks noChangeShapeType="1"/>
            <a:endCxn id="83983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89" name="AutoShape 21">
            <a:extLst>
              <a:ext uri="{FF2B5EF4-FFF2-40B4-BE49-F238E27FC236}">
                <a16:creationId xmlns:a16="http://schemas.microsoft.com/office/drawing/2014/main" id="{72817D4D-7082-6A46-8375-35684163B0C0}"/>
              </a:ext>
            </a:extLst>
          </p:cNvPr>
          <p:cNvCxnSpPr>
            <a:cxnSpLocks noChangeShapeType="1"/>
            <a:stCxn id="83985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90" name="AutoShape 22">
            <a:extLst>
              <a:ext uri="{FF2B5EF4-FFF2-40B4-BE49-F238E27FC236}">
                <a16:creationId xmlns:a16="http://schemas.microsoft.com/office/drawing/2014/main" id="{BFE3CB96-7700-274C-89EC-FD9196D26215}"/>
              </a:ext>
            </a:extLst>
          </p:cNvPr>
          <p:cNvCxnSpPr>
            <a:cxnSpLocks noChangeShapeType="1"/>
            <a:stCxn id="83985" idx="6"/>
            <a:endCxn id="8398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991" name="AutoShape 23">
            <a:extLst>
              <a:ext uri="{FF2B5EF4-FFF2-40B4-BE49-F238E27FC236}">
                <a16:creationId xmlns:a16="http://schemas.microsoft.com/office/drawing/2014/main" id="{BF50096C-A119-9C42-B1E4-D277F25EAD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3992" name="Text Box 24">
            <a:extLst>
              <a:ext uri="{FF2B5EF4-FFF2-40B4-BE49-F238E27FC236}">
                <a16:creationId xmlns:a16="http://schemas.microsoft.com/office/drawing/2014/main" id="{69CFE435-0DA8-B34B-8A3E-6090E2F8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83994" name="Text Box 26">
            <a:extLst>
              <a:ext uri="{FF2B5EF4-FFF2-40B4-BE49-F238E27FC236}">
                <a16:creationId xmlns:a16="http://schemas.microsoft.com/office/drawing/2014/main" id="{1857CD21-12AB-1248-ACCF-1A73F2E6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3995" name="Text Box 27">
            <a:extLst>
              <a:ext uri="{FF2B5EF4-FFF2-40B4-BE49-F238E27FC236}">
                <a16:creationId xmlns:a16="http://schemas.microsoft.com/office/drawing/2014/main" id="{C2D13A03-0505-8D45-8795-7A70CF0D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3996" name="Text Box 28">
            <a:extLst>
              <a:ext uri="{FF2B5EF4-FFF2-40B4-BE49-F238E27FC236}">
                <a16:creationId xmlns:a16="http://schemas.microsoft.com/office/drawing/2014/main" id="{B9539D74-EF97-6C4A-8F91-126F2CAC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C</a:t>
            </a:r>
          </a:p>
        </p:txBody>
      </p:sp>
      <p:sp>
        <p:nvSpPr>
          <p:cNvPr id="83997" name="Text Box 29">
            <a:extLst>
              <a:ext uri="{FF2B5EF4-FFF2-40B4-BE49-F238E27FC236}">
                <a16:creationId xmlns:a16="http://schemas.microsoft.com/office/drawing/2014/main" id="{9877F71B-8D57-0944-9E2B-8CBE3826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83998" name="Text Box 30">
            <a:extLst>
              <a:ext uri="{FF2B5EF4-FFF2-40B4-BE49-F238E27FC236}">
                <a16:creationId xmlns:a16="http://schemas.microsoft.com/office/drawing/2014/main" id="{6F3B7C01-4DBB-A34C-9C56-947B0EBE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83999" name="Text Box 31">
            <a:extLst>
              <a:ext uri="{FF2B5EF4-FFF2-40B4-BE49-F238E27FC236}">
                <a16:creationId xmlns:a16="http://schemas.microsoft.com/office/drawing/2014/main" id="{F801818B-A04E-3340-B270-AF33F39DA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84000" name="Text Box 32">
            <a:extLst>
              <a:ext uri="{FF2B5EF4-FFF2-40B4-BE49-F238E27FC236}">
                <a16:creationId xmlns:a16="http://schemas.microsoft.com/office/drawing/2014/main" id="{F12E73A1-7A2C-E34A-9C30-9028D5AF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4001" name="Text Box 33">
            <a:extLst>
              <a:ext uri="{FF2B5EF4-FFF2-40B4-BE49-F238E27FC236}">
                <a16:creationId xmlns:a16="http://schemas.microsoft.com/office/drawing/2014/main" id="{96040F94-D9EF-F14D-A8C8-4DD0A697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cxnSp>
        <p:nvCxnSpPr>
          <p:cNvPr id="84002" name="AutoShape 34">
            <a:extLst>
              <a:ext uri="{FF2B5EF4-FFF2-40B4-BE49-F238E27FC236}">
                <a16:creationId xmlns:a16="http://schemas.microsoft.com/office/drawing/2014/main" id="{E1F4642B-DF59-5846-8878-E630FB0914FF}"/>
              </a:ext>
            </a:extLst>
          </p:cNvPr>
          <p:cNvCxnSpPr>
            <a:cxnSpLocks noChangeShapeType="1"/>
            <a:stCxn id="83985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4003" name="AutoShape 35">
            <a:extLst>
              <a:ext uri="{FF2B5EF4-FFF2-40B4-BE49-F238E27FC236}">
                <a16:creationId xmlns:a16="http://schemas.microsoft.com/office/drawing/2014/main" id="{141F768C-4993-ED42-921C-79F1BFB037AF}"/>
              </a:ext>
            </a:extLst>
          </p:cNvPr>
          <p:cNvCxnSpPr>
            <a:cxnSpLocks noChangeShapeType="1"/>
            <a:stCxn id="83985" idx="5"/>
            <a:endCxn id="83983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4004" name="AutoShape 36">
            <a:extLst>
              <a:ext uri="{FF2B5EF4-FFF2-40B4-BE49-F238E27FC236}">
                <a16:creationId xmlns:a16="http://schemas.microsoft.com/office/drawing/2014/main" id="{7A5913D7-BFBC-9645-9C45-9A2E601ABD61}"/>
              </a:ext>
            </a:extLst>
          </p:cNvPr>
          <p:cNvCxnSpPr>
            <a:cxnSpLocks noChangeShapeType="1"/>
            <a:stCxn id="83985" idx="6"/>
            <a:endCxn id="8398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005" name="Text Box 37">
            <a:extLst>
              <a:ext uri="{FF2B5EF4-FFF2-40B4-BE49-F238E27FC236}">
                <a16:creationId xmlns:a16="http://schemas.microsoft.com/office/drawing/2014/main" id="{20BF1024-D196-F84E-8CB1-A1E81372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84006" name="Oval 38">
            <a:extLst>
              <a:ext uri="{FF2B5EF4-FFF2-40B4-BE49-F238E27FC236}">
                <a16:creationId xmlns:a16="http://schemas.microsoft.com/office/drawing/2014/main" id="{8453C729-C4B3-2E44-8874-C65B8D04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84007" name="Oval 39">
            <a:extLst>
              <a:ext uri="{FF2B5EF4-FFF2-40B4-BE49-F238E27FC236}">
                <a16:creationId xmlns:a16="http://schemas.microsoft.com/office/drawing/2014/main" id="{9705D20C-C527-9E41-933A-C900EC47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84008" name="Oval 40">
            <a:extLst>
              <a:ext uri="{FF2B5EF4-FFF2-40B4-BE49-F238E27FC236}">
                <a16:creationId xmlns:a16="http://schemas.microsoft.com/office/drawing/2014/main" id="{E3099183-2C54-ED4A-A396-A428D369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4009" name="Oval 41">
            <a:extLst>
              <a:ext uri="{FF2B5EF4-FFF2-40B4-BE49-F238E27FC236}">
                <a16:creationId xmlns:a16="http://schemas.microsoft.com/office/drawing/2014/main" id="{18BE2319-78BA-CD42-9C02-31ED52212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4010" name="Oval 42">
            <a:extLst>
              <a:ext uri="{FF2B5EF4-FFF2-40B4-BE49-F238E27FC236}">
                <a16:creationId xmlns:a16="http://schemas.microsoft.com/office/drawing/2014/main" id="{549EEF36-E648-B942-844B-352E705F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4011" name="Oval 43">
            <a:extLst>
              <a:ext uri="{FF2B5EF4-FFF2-40B4-BE49-F238E27FC236}">
                <a16:creationId xmlns:a16="http://schemas.microsoft.com/office/drawing/2014/main" id="{C3976B3B-25E2-0643-AA15-BFD4CD621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68E2E-4452-3848-8E76-4D956031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F188558B-FC97-2028-1D0C-860659EA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</a:t>
            </a:r>
          </a:p>
        </p:txBody>
      </p:sp>
    </p:spTree>
    <p:extLst>
      <p:ext uri="{BB962C8B-B14F-4D97-AF65-F5344CB8AC3E}">
        <p14:creationId xmlns:p14="http://schemas.microsoft.com/office/powerpoint/2010/main" val="30778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>
            <a:extLst>
              <a:ext uri="{FF2B5EF4-FFF2-40B4-BE49-F238E27FC236}">
                <a16:creationId xmlns:a16="http://schemas.microsoft.com/office/drawing/2014/main" id="{B631E5DC-583A-BB48-94BB-4E1C59B7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H D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B6693EC8-33A8-6F4E-8096-AD20ECC9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86025" name="AutoShape 9">
            <a:extLst>
              <a:ext uri="{FF2B5EF4-FFF2-40B4-BE49-F238E27FC236}">
                <a16:creationId xmlns:a16="http://schemas.microsoft.com/office/drawing/2014/main" id="{F5D99A13-8514-ED49-9419-6CD1C6F58A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26" name="AutoShape 10">
            <a:extLst>
              <a:ext uri="{FF2B5EF4-FFF2-40B4-BE49-F238E27FC236}">
                <a16:creationId xmlns:a16="http://schemas.microsoft.com/office/drawing/2014/main" id="{63C7DDA8-6C1C-6F42-ABEE-4BDC1DB179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27" name="AutoShape 11">
            <a:extLst>
              <a:ext uri="{FF2B5EF4-FFF2-40B4-BE49-F238E27FC236}">
                <a16:creationId xmlns:a16="http://schemas.microsoft.com/office/drawing/2014/main" id="{C388449F-E1BA-D94B-8F66-8B2CAFB9A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28" name="AutoShape 12">
            <a:extLst>
              <a:ext uri="{FF2B5EF4-FFF2-40B4-BE49-F238E27FC236}">
                <a16:creationId xmlns:a16="http://schemas.microsoft.com/office/drawing/2014/main" id="{F792483F-BCDE-E948-9930-D10DDF84C3D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29" name="AutoShape 13">
            <a:extLst>
              <a:ext uri="{FF2B5EF4-FFF2-40B4-BE49-F238E27FC236}">
                <a16:creationId xmlns:a16="http://schemas.microsoft.com/office/drawing/2014/main" id="{4371D04C-2C6D-9141-9AA5-F14B5F27F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30" name="AutoShape 14">
            <a:extLst>
              <a:ext uri="{FF2B5EF4-FFF2-40B4-BE49-F238E27FC236}">
                <a16:creationId xmlns:a16="http://schemas.microsoft.com/office/drawing/2014/main" id="{06698723-789C-3244-A30F-948D71D670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6031" name="Oval 15">
            <a:extLst>
              <a:ext uri="{FF2B5EF4-FFF2-40B4-BE49-F238E27FC236}">
                <a16:creationId xmlns:a16="http://schemas.microsoft.com/office/drawing/2014/main" id="{84329524-36D7-064F-BBB2-29A5FC90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86032" name="Oval 16">
            <a:extLst>
              <a:ext uri="{FF2B5EF4-FFF2-40B4-BE49-F238E27FC236}">
                <a16:creationId xmlns:a16="http://schemas.microsoft.com/office/drawing/2014/main" id="{132B04CB-DB13-7F4D-871A-18A9C83E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033" name="Oval 17">
            <a:extLst>
              <a:ext uri="{FF2B5EF4-FFF2-40B4-BE49-F238E27FC236}">
                <a16:creationId xmlns:a16="http://schemas.microsoft.com/office/drawing/2014/main" id="{67BB88FD-B087-9E40-9E50-86C0724A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86035" name="AutoShape 19">
            <a:extLst>
              <a:ext uri="{FF2B5EF4-FFF2-40B4-BE49-F238E27FC236}">
                <a16:creationId xmlns:a16="http://schemas.microsoft.com/office/drawing/2014/main" id="{B2716413-0473-0140-A8EF-F48BE5B6E557}"/>
              </a:ext>
            </a:extLst>
          </p:cNvPr>
          <p:cNvCxnSpPr>
            <a:cxnSpLocks noChangeShapeType="1"/>
            <a:stCxn id="86033" idx="5"/>
            <a:endCxn id="8603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36" name="AutoShape 20">
            <a:extLst>
              <a:ext uri="{FF2B5EF4-FFF2-40B4-BE49-F238E27FC236}">
                <a16:creationId xmlns:a16="http://schemas.microsoft.com/office/drawing/2014/main" id="{EDB7D561-3130-D54B-8CFF-3F34CDF4EDDB}"/>
              </a:ext>
            </a:extLst>
          </p:cNvPr>
          <p:cNvCxnSpPr>
            <a:cxnSpLocks noChangeShapeType="1"/>
            <a:endCxn id="86031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37" name="AutoShape 21">
            <a:extLst>
              <a:ext uri="{FF2B5EF4-FFF2-40B4-BE49-F238E27FC236}">
                <a16:creationId xmlns:a16="http://schemas.microsoft.com/office/drawing/2014/main" id="{B608727F-F904-2543-971A-07FA63CC5160}"/>
              </a:ext>
            </a:extLst>
          </p:cNvPr>
          <p:cNvCxnSpPr>
            <a:cxnSpLocks noChangeShapeType="1"/>
            <a:stCxn id="86033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38" name="AutoShape 22">
            <a:extLst>
              <a:ext uri="{FF2B5EF4-FFF2-40B4-BE49-F238E27FC236}">
                <a16:creationId xmlns:a16="http://schemas.microsoft.com/office/drawing/2014/main" id="{80A1FA08-8F55-BB41-92A1-859AE91E9F44}"/>
              </a:ext>
            </a:extLst>
          </p:cNvPr>
          <p:cNvCxnSpPr>
            <a:cxnSpLocks noChangeShapeType="1"/>
            <a:stCxn id="86033" idx="6"/>
            <a:endCxn id="8603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39" name="AutoShape 23">
            <a:extLst>
              <a:ext uri="{FF2B5EF4-FFF2-40B4-BE49-F238E27FC236}">
                <a16:creationId xmlns:a16="http://schemas.microsoft.com/office/drawing/2014/main" id="{29CD6DD4-3D44-184F-9860-95451D608D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6040" name="Text Box 24">
            <a:extLst>
              <a:ext uri="{FF2B5EF4-FFF2-40B4-BE49-F238E27FC236}">
                <a16:creationId xmlns:a16="http://schemas.microsoft.com/office/drawing/2014/main" id="{0D05B84F-74CC-FF40-8795-F2013A29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86042" name="Text Box 26">
            <a:extLst>
              <a:ext uri="{FF2B5EF4-FFF2-40B4-BE49-F238E27FC236}">
                <a16:creationId xmlns:a16="http://schemas.microsoft.com/office/drawing/2014/main" id="{C2B5F362-E899-BB40-8C13-2B3D6953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6043" name="Text Box 27">
            <a:extLst>
              <a:ext uri="{FF2B5EF4-FFF2-40B4-BE49-F238E27FC236}">
                <a16:creationId xmlns:a16="http://schemas.microsoft.com/office/drawing/2014/main" id="{47FBE04E-C619-C347-AAF2-307A80C2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6044" name="Text Box 28">
            <a:extLst>
              <a:ext uri="{FF2B5EF4-FFF2-40B4-BE49-F238E27FC236}">
                <a16:creationId xmlns:a16="http://schemas.microsoft.com/office/drawing/2014/main" id="{D4561521-0A2E-9B48-B6F5-9ACB4C54A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 discovered</a:t>
            </a:r>
          </a:p>
        </p:txBody>
      </p:sp>
      <p:sp>
        <p:nvSpPr>
          <p:cNvPr id="86045" name="Text Box 29">
            <a:extLst>
              <a:ext uri="{FF2B5EF4-FFF2-40B4-BE49-F238E27FC236}">
                <a16:creationId xmlns:a16="http://schemas.microsoft.com/office/drawing/2014/main" id="{3DE02696-BDEA-6C47-9C88-EABAAAFA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86046" name="Text Box 30">
            <a:extLst>
              <a:ext uri="{FF2B5EF4-FFF2-40B4-BE49-F238E27FC236}">
                <a16:creationId xmlns:a16="http://schemas.microsoft.com/office/drawing/2014/main" id="{C8257A19-ED03-D641-B929-5C88BDD7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86047" name="Text Box 31">
            <a:extLst>
              <a:ext uri="{FF2B5EF4-FFF2-40B4-BE49-F238E27FC236}">
                <a16:creationId xmlns:a16="http://schemas.microsoft.com/office/drawing/2014/main" id="{1751694B-1DBA-D64A-A71D-D37B8B09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86048" name="Text Box 32">
            <a:extLst>
              <a:ext uri="{FF2B5EF4-FFF2-40B4-BE49-F238E27FC236}">
                <a16:creationId xmlns:a16="http://schemas.microsoft.com/office/drawing/2014/main" id="{9F4411D4-F79A-BA48-A970-1D122C8D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6049" name="Text Box 33">
            <a:extLst>
              <a:ext uri="{FF2B5EF4-FFF2-40B4-BE49-F238E27FC236}">
                <a16:creationId xmlns:a16="http://schemas.microsoft.com/office/drawing/2014/main" id="{9264232A-9774-E641-A980-DE23B2EC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cxnSp>
        <p:nvCxnSpPr>
          <p:cNvPr id="86050" name="AutoShape 34">
            <a:extLst>
              <a:ext uri="{FF2B5EF4-FFF2-40B4-BE49-F238E27FC236}">
                <a16:creationId xmlns:a16="http://schemas.microsoft.com/office/drawing/2014/main" id="{A15A5620-54BA-C844-9EBB-4A00B68C390C}"/>
              </a:ext>
            </a:extLst>
          </p:cNvPr>
          <p:cNvCxnSpPr>
            <a:cxnSpLocks noChangeShapeType="1"/>
            <a:stCxn id="86033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51" name="AutoShape 35">
            <a:extLst>
              <a:ext uri="{FF2B5EF4-FFF2-40B4-BE49-F238E27FC236}">
                <a16:creationId xmlns:a16="http://schemas.microsoft.com/office/drawing/2014/main" id="{07AAED17-389C-434B-9111-5EA8C5930F6E}"/>
              </a:ext>
            </a:extLst>
          </p:cNvPr>
          <p:cNvCxnSpPr>
            <a:cxnSpLocks noChangeShapeType="1"/>
            <a:stCxn id="86033" idx="5"/>
            <a:endCxn id="86031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052" name="AutoShape 36">
            <a:extLst>
              <a:ext uri="{FF2B5EF4-FFF2-40B4-BE49-F238E27FC236}">
                <a16:creationId xmlns:a16="http://schemas.microsoft.com/office/drawing/2014/main" id="{4B536E14-9979-A74D-9954-742583E7C5A0}"/>
              </a:ext>
            </a:extLst>
          </p:cNvPr>
          <p:cNvCxnSpPr>
            <a:cxnSpLocks noChangeShapeType="1"/>
            <a:stCxn id="86033" idx="6"/>
            <a:endCxn id="8603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6053" name="Text Box 37">
            <a:extLst>
              <a:ext uri="{FF2B5EF4-FFF2-40B4-BE49-F238E27FC236}">
                <a16:creationId xmlns:a16="http://schemas.microsoft.com/office/drawing/2014/main" id="{935FBEF8-3B2A-DF49-B9F2-B1C1C898A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86054" name="Text Box 38">
            <a:extLst>
              <a:ext uri="{FF2B5EF4-FFF2-40B4-BE49-F238E27FC236}">
                <a16:creationId xmlns:a16="http://schemas.microsoft.com/office/drawing/2014/main" id="{589CBE18-894D-9147-B9F1-F2113510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86055" name="Oval 39">
            <a:extLst>
              <a:ext uri="{FF2B5EF4-FFF2-40B4-BE49-F238E27FC236}">
                <a16:creationId xmlns:a16="http://schemas.microsoft.com/office/drawing/2014/main" id="{645C4288-48A0-6047-AF9C-CD818375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86056" name="Oval 40">
            <a:extLst>
              <a:ext uri="{FF2B5EF4-FFF2-40B4-BE49-F238E27FC236}">
                <a16:creationId xmlns:a16="http://schemas.microsoft.com/office/drawing/2014/main" id="{852E1C06-CCD4-3844-820E-B82C1A3E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86057" name="Oval 41">
            <a:extLst>
              <a:ext uri="{FF2B5EF4-FFF2-40B4-BE49-F238E27FC236}">
                <a16:creationId xmlns:a16="http://schemas.microsoft.com/office/drawing/2014/main" id="{89F25AA1-9F90-724E-BB2A-AFD0E76C6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6058" name="Oval 42">
            <a:extLst>
              <a:ext uri="{FF2B5EF4-FFF2-40B4-BE49-F238E27FC236}">
                <a16:creationId xmlns:a16="http://schemas.microsoft.com/office/drawing/2014/main" id="{3743A844-EDB1-F34C-A114-D2B5A49FD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6059" name="Oval 43">
            <a:extLst>
              <a:ext uri="{FF2B5EF4-FFF2-40B4-BE49-F238E27FC236}">
                <a16:creationId xmlns:a16="http://schemas.microsoft.com/office/drawing/2014/main" id="{07DFACDA-749A-7A42-AC29-60D5E1E4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6060" name="Oval 44">
            <a:extLst>
              <a:ext uri="{FF2B5EF4-FFF2-40B4-BE49-F238E27FC236}">
                <a16:creationId xmlns:a16="http://schemas.microsoft.com/office/drawing/2014/main" id="{415ADE8D-7473-F54E-94A7-B39763450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AD24009-A36B-ED46-8CE9-B9F875A48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13ABB9A-90E1-AA70-43A4-65FAFFEF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</a:t>
            </a:r>
          </a:p>
        </p:txBody>
      </p:sp>
    </p:spTree>
    <p:extLst>
      <p:ext uri="{BB962C8B-B14F-4D97-AF65-F5344CB8AC3E}">
        <p14:creationId xmlns:p14="http://schemas.microsoft.com/office/powerpoint/2010/main" val="39413854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>
            <a:extLst>
              <a:ext uri="{FF2B5EF4-FFF2-40B4-BE49-F238E27FC236}">
                <a16:creationId xmlns:a16="http://schemas.microsoft.com/office/drawing/2014/main" id="{2B182C7D-7444-4E48-A458-2AEDDC4A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H D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32BDE70C-230F-A64F-89D3-41628BF4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88073" name="AutoShape 9">
            <a:extLst>
              <a:ext uri="{FF2B5EF4-FFF2-40B4-BE49-F238E27FC236}">
                <a16:creationId xmlns:a16="http://schemas.microsoft.com/office/drawing/2014/main" id="{57A5148A-0775-4044-8CDE-63CE2A363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74" name="AutoShape 10">
            <a:extLst>
              <a:ext uri="{FF2B5EF4-FFF2-40B4-BE49-F238E27FC236}">
                <a16:creationId xmlns:a16="http://schemas.microsoft.com/office/drawing/2014/main" id="{0534B517-995E-FB4B-8766-323EC398F5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75" name="AutoShape 11">
            <a:extLst>
              <a:ext uri="{FF2B5EF4-FFF2-40B4-BE49-F238E27FC236}">
                <a16:creationId xmlns:a16="http://schemas.microsoft.com/office/drawing/2014/main" id="{6F23CCC4-5AF9-A347-8CA6-9435DE81DB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76" name="AutoShape 12">
            <a:extLst>
              <a:ext uri="{FF2B5EF4-FFF2-40B4-BE49-F238E27FC236}">
                <a16:creationId xmlns:a16="http://schemas.microsoft.com/office/drawing/2014/main" id="{F458F0A4-B18A-604D-BF04-7660820908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77" name="AutoShape 13">
            <a:extLst>
              <a:ext uri="{FF2B5EF4-FFF2-40B4-BE49-F238E27FC236}">
                <a16:creationId xmlns:a16="http://schemas.microsoft.com/office/drawing/2014/main" id="{C555CF2B-1CE0-D244-A541-773399C143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78" name="AutoShape 14">
            <a:extLst>
              <a:ext uri="{FF2B5EF4-FFF2-40B4-BE49-F238E27FC236}">
                <a16:creationId xmlns:a16="http://schemas.microsoft.com/office/drawing/2014/main" id="{55D65D9C-039D-324F-8FD1-7819C66F05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8079" name="Oval 15">
            <a:extLst>
              <a:ext uri="{FF2B5EF4-FFF2-40B4-BE49-F238E27FC236}">
                <a16:creationId xmlns:a16="http://schemas.microsoft.com/office/drawing/2014/main" id="{7A8394BA-A12E-C544-B46E-23C0ACF3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88080" name="Oval 16">
            <a:extLst>
              <a:ext uri="{FF2B5EF4-FFF2-40B4-BE49-F238E27FC236}">
                <a16:creationId xmlns:a16="http://schemas.microsoft.com/office/drawing/2014/main" id="{EC91BD5B-66D8-E642-B5B1-B03F6DB42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8081" name="Oval 17">
            <a:extLst>
              <a:ext uri="{FF2B5EF4-FFF2-40B4-BE49-F238E27FC236}">
                <a16:creationId xmlns:a16="http://schemas.microsoft.com/office/drawing/2014/main" id="{0BF77A97-C998-234D-9CC9-5D0EDA8C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88083" name="AutoShape 19">
            <a:extLst>
              <a:ext uri="{FF2B5EF4-FFF2-40B4-BE49-F238E27FC236}">
                <a16:creationId xmlns:a16="http://schemas.microsoft.com/office/drawing/2014/main" id="{5EF35F18-4CBD-EA4B-9B79-C2605003D43B}"/>
              </a:ext>
            </a:extLst>
          </p:cNvPr>
          <p:cNvCxnSpPr>
            <a:cxnSpLocks noChangeShapeType="1"/>
            <a:stCxn id="88081" idx="5"/>
            <a:endCxn id="88079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84" name="AutoShape 20">
            <a:extLst>
              <a:ext uri="{FF2B5EF4-FFF2-40B4-BE49-F238E27FC236}">
                <a16:creationId xmlns:a16="http://schemas.microsoft.com/office/drawing/2014/main" id="{1C46F5B3-28C3-2E4F-8B0B-366E8F8C768C}"/>
              </a:ext>
            </a:extLst>
          </p:cNvPr>
          <p:cNvCxnSpPr>
            <a:cxnSpLocks noChangeShapeType="1"/>
            <a:endCxn id="88079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85" name="AutoShape 21">
            <a:extLst>
              <a:ext uri="{FF2B5EF4-FFF2-40B4-BE49-F238E27FC236}">
                <a16:creationId xmlns:a16="http://schemas.microsoft.com/office/drawing/2014/main" id="{DD8B3106-124F-EE43-AFB6-0D2B9B1BBC83}"/>
              </a:ext>
            </a:extLst>
          </p:cNvPr>
          <p:cNvCxnSpPr>
            <a:cxnSpLocks noChangeShapeType="1"/>
            <a:stCxn id="88081" idx="4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86" name="AutoShape 22">
            <a:extLst>
              <a:ext uri="{FF2B5EF4-FFF2-40B4-BE49-F238E27FC236}">
                <a16:creationId xmlns:a16="http://schemas.microsoft.com/office/drawing/2014/main" id="{C1AA2818-0708-9345-AC5B-F6BA03BAF5A3}"/>
              </a:ext>
            </a:extLst>
          </p:cNvPr>
          <p:cNvCxnSpPr>
            <a:cxnSpLocks noChangeShapeType="1"/>
            <a:stCxn id="88081" idx="6"/>
            <a:endCxn id="8808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087" name="AutoShape 23">
            <a:extLst>
              <a:ext uri="{FF2B5EF4-FFF2-40B4-BE49-F238E27FC236}">
                <a16:creationId xmlns:a16="http://schemas.microsoft.com/office/drawing/2014/main" id="{9E67232D-22D0-9C41-B038-CCDA88A9BD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8088" name="Text Box 24">
            <a:extLst>
              <a:ext uri="{FF2B5EF4-FFF2-40B4-BE49-F238E27FC236}">
                <a16:creationId xmlns:a16="http://schemas.microsoft.com/office/drawing/2014/main" id="{99C70E0A-F69B-7349-9CFD-2BEBAC6B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88090" name="Text Box 26">
            <a:extLst>
              <a:ext uri="{FF2B5EF4-FFF2-40B4-BE49-F238E27FC236}">
                <a16:creationId xmlns:a16="http://schemas.microsoft.com/office/drawing/2014/main" id="{A2B367C9-CC83-5B45-A133-375898CB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8091" name="Text Box 27">
            <a:extLst>
              <a:ext uri="{FF2B5EF4-FFF2-40B4-BE49-F238E27FC236}">
                <a16:creationId xmlns:a16="http://schemas.microsoft.com/office/drawing/2014/main" id="{AB2CD32E-4C2F-F346-BD21-717DECB2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88092" name="Text Box 28">
            <a:extLst>
              <a:ext uri="{FF2B5EF4-FFF2-40B4-BE49-F238E27FC236}">
                <a16:creationId xmlns:a16="http://schemas.microsoft.com/office/drawing/2014/main" id="{8BB7CC0B-0247-B04A-9774-AF101483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C finished</a:t>
            </a:r>
          </a:p>
        </p:txBody>
      </p:sp>
      <p:sp>
        <p:nvSpPr>
          <p:cNvPr id="88093" name="Text Box 29">
            <a:extLst>
              <a:ext uri="{FF2B5EF4-FFF2-40B4-BE49-F238E27FC236}">
                <a16:creationId xmlns:a16="http://schemas.microsoft.com/office/drawing/2014/main" id="{B5BA5E9B-9DE9-364C-A7D8-46F931E6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88094" name="Text Box 30">
            <a:extLst>
              <a:ext uri="{FF2B5EF4-FFF2-40B4-BE49-F238E27FC236}">
                <a16:creationId xmlns:a16="http://schemas.microsoft.com/office/drawing/2014/main" id="{9B68965B-30E8-5B42-BDCD-C47DE0D82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88095" name="Text Box 31">
            <a:extLst>
              <a:ext uri="{FF2B5EF4-FFF2-40B4-BE49-F238E27FC236}">
                <a16:creationId xmlns:a16="http://schemas.microsoft.com/office/drawing/2014/main" id="{B1A2C30B-FD88-5F4F-A225-6B90A8DB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88096" name="Text Box 32">
            <a:extLst>
              <a:ext uri="{FF2B5EF4-FFF2-40B4-BE49-F238E27FC236}">
                <a16:creationId xmlns:a16="http://schemas.microsoft.com/office/drawing/2014/main" id="{295796D5-D341-FD4C-9383-51F509BCF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8097" name="Text Box 33">
            <a:extLst>
              <a:ext uri="{FF2B5EF4-FFF2-40B4-BE49-F238E27FC236}">
                <a16:creationId xmlns:a16="http://schemas.microsoft.com/office/drawing/2014/main" id="{00C31AD2-6BFF-9F43-A944-9008D510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88098" name="Text Box 34">
            <a:extLst>
              <a:ext uri="{FF2B5EF4-FFF2-40B4-BE49-F238E27FC236}">
                <a16:creationId xmlns:a16="http://schemas.microsoft.com/office/drawing/2014/main" id="{40A1F20C-105A-9E42-A3E6-9285BB6A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88099" name="Text Box 35">
            <a:extLst>
              <a:ext uri="{FF2B5EF4-FFF2-40B4-BE49-F238E27FC236}">
                <a16:creationId xmlns:a16="http://schemas.microsoft.com/office/drawing/2014/main" id="{B6FB35D0-DA97-6F49-8BF1-D16A9DD4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88100" name="Oval 36">
            <a:extLst>
              <a:ext uri="{FF2B5EF4-FFF2-40B4-BE49-F238E27FC236}">
                <a16:creationId xmlns:a16="http://schemas.microsoft.com/office/drawing/2014/main" id="{16F249D4-573E-6147-A060-EFF890F1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88101" name="Oval 37">
            <a:extLst>
              <a:ext uri="{FF2B5EF4-FFF2-40B4-BE49-F238E27FC236}">
                <a16:creationId xmlns:a16="http://schemas.microsoft.com/office/drawing/2014/main" id="{47940406-E8A8-3447-B16F-90BA4B42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88102" name="Oval 38">
            <a:extLst>
              <a:ext uri="{FF2B5EF4-FFF2-40B4-BE49-F238E27FC236}">
                <a16:creationId xmlns:a16="http://schemas.microsoft.com/office/drawing/2014/main" id="{BDADD180-390C-A946-8040-82B05903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88103" name="Oval 39">
            <a:extLst>
              <a:ext uri="{FF2B5EF4-FFF2-40B4-BE49-F238E27FC236}">
                <a16:creationId xmlns:a16="http://schemas.microsoft.com/office/drawing/2014/main" id="{EE601D0D-1A5A-4D47-B9E8-62D4D6E87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8104" name="Oval 40">
            <a:extLst>
              <a:ext uri="{FF2B5EF4-FFF2-40B4-BE49-F238E27FC236}">
                <a16:creationId xmlns:a16="http://schemas.microsoft.com/office/drawing/2014/main" id="{405CBB6B-4B0A-5245-8CA9-5691EE52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88105" name="Oval 41">
            <a:extLst>
              <a:ext uri="{FF2B5EF4-FFF2-40B4-BE49-F238E27FC236}">
                <a16:creationId xmlns:a16="http://schemas.microsoft.com/office/drawing/2014/main" id="{2A68AC31-F735-7245-A6D2-DB9FDD139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42844612-C718-2245-B54B-6B055C42D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E72D48DD-4B48-CB76-E8CD-6ECAB67A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</a:t>
            </a:r>
          </a:p>
        </p:txBody>
      </p:sp>
    </p:spTree>
    <p:extLst>
      <p:ext uri="{BB962C8B-B14F-4D97-AF65-F5344CB8AC3E}">
        <p14:creationId xmlns:p14="http://schemas.microsoft.com/office/powerpoint/2010/main" val="37662920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C27350CE-86B9-DA43-B04C-5F87C76F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 H D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48D9DA17-9871-7147-956E-6D2E0614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90121" name="AutoShape 9">
            <a:extLst>
              <a:ext uri="{FF2B5EF4-FFF2-40B4-BE49-F238E27FC236}">
                <a16:creationId xmlns:a16="http://schemas.microsoft.com/office/drawing/2014/main" id="{1EC62F95-E187-E040-9EA2-644FF82CA3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22" name="AutoShape 10">
            <a:extLst>
              <a:ext uri="{FF2B5EF4-FFF2-40B4-BE49-F238E27FC236}">
                <a16:creationId xmlns:a16="http://schemas.microsoft.com/office/drawing/2014/main" id="{6E2FAC70-106C-8F40-9BA0-D3549B48C3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23" name="AutoShape 11">
            <a:extLst>
              <a:ext uri="{FF2B5EF4-FFF2-40B4-BE49-F238E27FC236}">
                <a16:creationId xmlns:a16="http://schemas.microsoft.com/office/drawing/2014/main" id="{C318F06A-36A7-1E44-A34A-C3DDF4E554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24" name="AutoShape 12">
            <a:extLst>
              <a:ext uri="{FF2B5EF4-FFF2-40B4-BE49-F238E27FC236}">
                <a16:creationId xmlns:a16="http://schemas.microsoft.com/office/drawing/2014/main" id="{AA137902-3966-B84B-8DC1-6B9CC69519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25" name="AutoShape 13">
            <a:extLst>
              <a:ext uri="{FF2B5EF4-FFF2-40B4-BE49-F238E27FC236}">
                <a16:creationId xmlns:a16="http://schemas.microsoft.com/office/drawing/2014/main" id="{F816BE70-1D17-0144-A848-1E9921C240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26" name="AutoShape 14">
            <a:extLst>
              <a:ext uri="{FF2B5EF4-FFF2-40B4-BE49-F238E27FC236}">
                <a16:creationId xmlns:a16="http://schemas.microsoft.com/office/drawing/2014/main" id="{256E756F-E4B9-5A49-8DA8-D70FB3CF759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0127" name="Oval 15">
            <a:extLst>
              <a:ext uri="{FF2B5EF4-FFF2-40B4-BE49-F238E27FC236}">
                <a16:creationId xmlns:a16="http://schemas.microsoft.com/office/drawing/2014/main" id="{5C12D04D-D95F-C44B-84EF-9B6D69F3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0128" name="Oval 16">
            <a:extLst>
              <a:ext uri="{FF2B5EF4-FFF2-40B4-BE49-F238E27FC236}">
                <a16:creationId xmlns:a16="http://schemas.microsoft.com/office/drawing/2014/main" id="{BD7F6DCE-6858-DF48-836B-3E7FD009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0131" name="AutoShape 19">
            <a:extLst>
              <a:ext uri="{FF2B5EF4-FFF2-40B4-BE49-F238E27FC236}">
                <a16:creationId xmlns:a16="http://schemas.microsoft.com/office/drawing/2014/main" id="{1EA44AD8-7D01-7743-87E1-A3165CB21658}"/>
              </a:ext>
            </a:extLst>
          </p:cNvPr>
          <p:cNvCxnSpPr>
            <a:cxnSpLocks noChangeShapeType="1"/>
            <a:endCxn id="90127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32" name="AutoShape 20">
            <a:extLst>
              <a:ext uri="{FF2B5EF4-FFF2-40B4-BE49-F238E27FC236}">
                <a16:creationId xmlns:a16="http://schemas.microsoft.com/office/drawing/2014/main" id="{0A470685-84F0-7A4E-910E-B0A51F53FFAF}"/>
              </a:ext>
            </a:extLst>
          </p:cNvPr>
          <p:cNvCxnSpPr>
            <a:cxnSpLocks noChangeShapeType="1"/>
            <a:endCxn id="90127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33" name="AutoShape 21">
            <a:extLst>
              <a:ext uri="{FF2B5EF4-FFF2-40B4-BE49-F238E27FC236}">
                <a16:creationId xmlns:a16="http://schemas.microsoft.com/office/drawing/2014/main" id="{E1FA2A3A-03CE-9349-9606-18B3492A44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34" name="AutoShape 22">
            <a:extLst>
              <a:ext uri="{FF2B5EF4-FFF2-40B4-BE49-F238E27FC236}">
                <a16:creationId xmlns:a16="http://schemas.microsoft.com/office/drawing/2014/main" id="{BE6C10C8-498F-304B-B56A-E7E25D57312B}"/>
              </a:ext>
            </a:extLst>
          </p:cNvPr>
          <p:cNvCxnSpPr>
            <a:cxnSpLocks noChangeShapeType="1"/>
            <a:endCxn id="90128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135" name="AutoShape 23">
            <a:extLst>
              <a:ext uri="{FF2B5EF4-FFF2-40B4-BE49-F238E27FC236}">
                <a16:creationId xmlns:a16="http://schemas.microsoft.com/office/drawing/2014/main" id="{21AC3F01-0FA5-854F-BC28-A10B25057F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0136" name="Text Box 24">
            <a:extLst>
              <a:ext uri="{FF2B5EF4-FFF2-40B4-BE49-F238E27FC236}">
                <a16:creationId xmlns:a16="http://schemas.microsoft.com/office/drawing/2014/main" id="{0052DD57-F05E-8848-A8B4-35169868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0F01B478-314F-D54E-B84F-2E8E9E73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F9D9CBDC-4D36-3C48-8552-D5AA8E20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8BFDF773-A045-A543-BE93-4ECAC95BD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36A5B2CA-6E6E-2648-B616-1600D023E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B06006A1-879E-2047-A397-1D37EF11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74B66BF6-2455-8647-8B12-2437D2BE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1A50636E-0107-7643-A79F-67183A59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5CF250C3-38B1-EB4F-B0CF-0E24FC67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C4BE1DE7-FB08-B54D-91C0-E9BF85034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1D50882-1C31-E248-8962-F85A3E34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90148" name="Oval 36">
            <a:extLst>
              <a:ext uri="{FF2B5EF4-FFF2-40B4-BE49-F238E27FC236}">
                <a16:creationId xmlns:a16="http://schemas.microsoft.com/office/drawing/2014/main" id="{D5E4D90C-85D1-E64E-ADC9-13F53535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0149" name="Oval 37">
            <a:extLst>
              <a:ext uri="{FF2B5EF4-FFF2-40B4-BE49-F238E27FC236}">
                <a16:creationId xmlns:a16="http://schemas.microsoft.com/office/drawing/2014/main" id="{3FA78088-AED5-A044-B114-2CBA33D6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90150" name="Oval 38">
            <a:extLst>
              <a:ext uri="{FF2B5EF4-FFF2-40B4-BE49-F238E27FC236}">
                <a16:creationId xmlns:a16="http://schemas.microsoft.com/office/drawing/2014/main" id="{C56A3D18-50A3-D142-B31A-4210E0BF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0151" name="Oval 39">
            <a:extLst>
              <a:ext uri="{FF2B5EF4-FFF2-40B4-BE49-F238E27FC236}">
                <a16:creationId xmlns:a16="http://schemas.microsoft.com/office/drawing/2014/main" id="{FC28BE0A-5D29-CC49-A195-501CC047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0152" name="Oval 40">
            <a:extLst>
              <a:ext uri="{FF2B5EF4-FFF2-40B4-BE49-F238E27FC236}">
                <a16:creationId xmlns:a16="http://schemas.microsoft.com/office/drawing/2014/main" id="{3E39C9BD-076B-A548-BE3E-9B1C8BA6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90153" name="Oval 41">
            <a:extLst>
              <a:ext uri="{FF2B5EF4-FFF2-40B4-BE49-F238E27FC236}">
                <a16:creationId xmlns:a16="http://schemas.microsoft.com/office/drawing/2014/main" id="{16CD604A-DB0B-E642-8FE1-7130F44B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90154" name="Oval 42">
            <a:extLst>
              <a:ext uri="{FF2B5EF4-FFF2-40B4-BE49-F238E27FC236}">
                <a16:creationId xmlns:a16="http://schemas.microsoft.com/office/drawing/2014/main" id="{34E90601-7705-184E-BF20-AB8FE6602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1059760A-008A-3F4F-B3A3-50613C190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2A6C963E-8C79-229D-DFB8-06736CF0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</a:t>
            </a:r>
          </a:p>
        </p:txBody>
      </p:sp>
    </p:spTree>
    <p:extLst>
      <p:ext uri="{BB962C8B-B14F-4D97-AF65-F5344CB8AC3E}">
        <p14:creationId xmlns:p14="http://schemas.microsoft.com/office/powerpoint/2010/main" val="321243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86968" y="0"/>
            <a:ext cx="10515600" cy="975995"/>
          </a:xfrm>
        </p:spPr>
        <p:txBody>
          <a:bodyPr/>
          <a:lstStyle/>
          <a:p>
            <a:r>
              <a:rPr lang="en-US" dirty="0"/>
              <a:t>Self-Edges, Connectedness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6968" y="146611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A </a:t>
            </a:r>
            <a:r>
              <a:rPr lang="en-US" sz="2600" dirty="0">
                <a:solidFill>
                  <a:schemeClr val="accent2"/>
                </a:solidFill>
              </a:rPr>
              <a:t>self-edge</a:t>
            </a:r>
            <a:r>
              <a:rPr lang="en-US" sz="2600" dirty="0"/>
              <a:t> a.k.a. a </a:t>
            </a:r>
            <a:r>
              <a:rPr lang="en-US" sz="2600" dirty="0">
                <a:solidFill>
                  <a:schemeClr val="accent2"/>
                </a:solidFill>
              </a:rPr>
              <a:t>loop</a:t>
            </a:r>
            <a:r>
              <a:rPr lang="en-US" sz="2600" dirty="0"/>
              <a:t> edge is of the form </a:t>
            </a:r>
            <a:r>
              <a:rPr lang="en-US" sz="2600" dirty="0">
                <a:latin typeface="Cambria Math" pitchFamily="18" charset="0"/>
                <a:ea typeface="Cambria Math" pitchFamily="18" charset="0"/>
              </a:rPr>
              <a:t>(u, u)</a:t>
            </a:r>
          </a:p>
          <a:p>
            <a:r>
              <a:rPr lang="en-US" sz="2400" dirty="0"/>
              <a:t>The use/algorithm usually dictates if a graph has:</a:t>
            </a:r>
          </a:p>
          <a:p>
            <a:pPr lvl="1"/>
            <a:r>
              <a:rPr lang="en-US" sz="2200" dirty="0"/>
              <a:t>No self edges</a:t>
            </a:r>
          </a:p>
          <a:p>
            <a:pPr lvl="1"/>
            <a:r>
              <a:rPr lang="en-US" sz="2200" dirty="0"/>
              <a:t>Some self edges</a:t>
            </a:r>
          </a:p>
          <a:p>
            <a:pPr lvl="1"/>
            <a:r>
              <a:rPr lang="en-US" sz="2200" dirty="0"/>
              <a:t>All self edges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/>
              <a:t>A node can have a(n) degree / in-degree / out-degree of </a:t>
            </a:r>
            <a:r>
              <a:rPr lang="en-US" sz="2600" dirty="0">
                <a:solidFill>
                  <a:schemeClr val="accent2"/>
                </a:solidFill>
              </a:rPr>
              <a:t>zero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/>
              <a:t>A graph does not have to be </a:t>
            </a:r>
            <a:r>
              <a:rPr lang="en-US" sz="2600" dirty="0">
                <a:solidFill>
                  <a:schemeClr val="accent2"/>
                </a:solidFill>
              </a:rPr>
              <a:t>connected</a:t>
            </a:r>
            <a:r>
              <a:rPr lang="en-US" sz="2600" dirty="0"/>
              <a:t> </a:t>
            </a:r>
          </a:p>
          <a:p>
            <a:r>
              <a:rPr lang="en-US" sz="2600" dirty="0"/>
              <a:t>Even if every node has non-zero degree</a:t>
            </a:r>
          </a:p>
          <a:p>
            <a:r>
              <a:rPr lang="en-US" sz="2600" dirty="0"/>
              <a:t>More discussion of this to come</a:t>
            </a:r>
          </a:p>
        </p:txBody>
      </p:sp>
    </p:spTree>
    <p:extLst>
      <p:ext uri="{BB962C8B-B14F-4D97-AF65-F5344CB8AC3E}">
        <p14:creationId xmlns:p14="http://schemas.microsoft.com/office/powerpoint/2010/main" val="26225497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>
            <a:extLst>
              <a:ext uri="{FF2B5EF4-FFF2-40B4-BE49-F238E27FC236}">
                <a16:creationId xmlns:a16="http://schemas.microsoft.com/office/drawing/2014/main" id="{EEBD20DA-1573-1648-81BE-8D4261B4A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F6206572-4C12-654E-BC8B-D031592B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92169" name="AutoShape 9">
            <a:extLst>
              <a:ext uri="{FF2B5EF4-FFF2-40B4-BE49-F238E27FC236}">
                <a16:creationId xmlns:a16="http://schemas.microsoft.com/office/drawing/2014/main" id="{1E03E2C1-E7D9-A64C-814F-05088BEE8E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70" name="AutoShape 10">
            <a:extLst>
              <a:ext uri="{FF2B5EF4-FFF2-40B4-BE49-F238E27FC236}">
                <a16:creationId xmlns:a16="http://schemas.microsoft.com/office/drawing/2014/main" id="{1B63C2CE-A617-404A-B519-611745E513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71" name="AutoShape 11">
            <a:extLst>
              <a:ext uri="{FF2B5EF4-FFF2-40B4-BE49-F238E27FC236}">
                <a16:creationId xmlns:a16="http://schemas.microsoft.com/office/drawing/2014/main" id="{9230E408-9283-0C4A-A1E6-9FAA09A5D3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72" name="AutoShape 12">
            <a:extLst>
              <a:ext uri="{FF2B5EF4-FFF2-40B4-BE49-F238E27FC236}">
                <a16:creationId xmlns:a16="http://schemas.microsoft.com/office/drawing/2014/main" id="{A8FC9231-1AB3-4A4F-8067-F37C22C9C7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73" name="AutoShape 13">
            <a:extLst>
              <a:ext uri="{FF2B5EF4-FFF2-40B4-BE49-F238E27FC236}">
                <a16:creationId xmlns:a16="http://schemas.microsoft.com/office/drawing/2014/main" id="{76203FB0-3EB6-CD4E-8B3E-010F61D9A3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74" name="AutoShape 14">
            <a:extLst>
              <a:ext uri="{FF2B5EF4-FFF2-40B4-BE49-F238E27FC236}">
                <a16:creationId xmlns:a16="http://schemas.microsoft.com/office/drawing/2014/main" id="{A31E75DC-94B2-7640-AA6B-F1079CEF42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175" name="Oval 15">
            <a:extLst>
              <a:ext uri="{FF2B5EF4-FFF2-40B4-BE49-F238E27FC236}">
                <a16:creationId xmlns:a16="http://schemas.microsoft.com/office/drawing/2014/main" id="{18CBEA9C-62CA-E444-910F-EDBD9F0FE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2176" name="Oval 16">
            <a:extLst>
              <a:ext uri="{FF2B5EF4-FFF2-40B4-BE49-F238E27FC236}">
                <a16:creationId xmlns:a16="http://schemas.microsoft.com/office/drawing/2014/main" id="{FFBFF79B-3DDB-6B4C-B295-2B508E54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2179" name="AutoShape 19">
            <a:extLst>
              <a:ext uri="{FF2B5EF4-FFF2-40B4-BE49-F238E27FC236}">
                <a16:creationId xmlns:a16="http://schemas.microsoft.com/office/drawing/2014/main" id="{4360DEFA-6598-8E49-BDC1-BC321404CC8A}"/>
              </a:ext>
            </a:extLst>
          </p:cNvPr>
          <p:cNvCxnSpPr>
            <a:cxnSpLocks noChangeShapeType="1"/>
            <a:endCxn id="9217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80" name="AutoShape 20">
            <a:extLst>
              <a:ext uri="{FF2B5EF4-FFF2-40B4-BE49-F238E27FC236}">
                <a16:creationId xmlns:a16="http://schemas.microsoft.com/office/drawing/2014/main" id="{D8D32E6C-6F9C-8542-8550-94FE1EB43E36}"/>
              </a:ext>
            </a:extLst>
          </p:cNvPr>
          <p:cNvCxnSpPr>
            <a:cxnSpLocks noChangeShapeType="1"/>
            <a:endCxn id="9217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81" name="AutoShape 21">
            <a:extLst>
              <a:ext uri="{FF2B5EF4-FFF2-40B4-BE49-F238E27FC236}">
                <a16:creationId xmlns:a16="http://schemas.microsoft.com/office/drawing/2014/main" id="{C1927E56-3C89-9548-BFD0-73D2536A45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82" name="AutoShape 22">
            <a:extLst>
              <a:ext uri="{FF2B5EF4-FFF2-40B4-BE49-F238E27FC236}">
                <a16:creationId xmlns:a16="http://schemas.microsoft.com/office/drawing/2014/main" id="{925A0932-C537-444E-87B9-372E0A49F410}"/>
              </a:ext>
            </a:extLst>
          </p:cNvPr>
          <p:cNvCxnSpPr>
            <a:cxnSpLocks noChangeShapeType="1"/>
            <a:endCxn id="9217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83" name="AutoShape 23">
            <a:extLst>
              <a:ext uri="{FF2B5EF4-FFF2-40B4-BE49-F238E27FC236}">
                <a16:creationId xmlns:a16="http://schemas.microsoft.com/office/drawing/2014/main" id="{60D5A6B4-D65F-B749-B6B5-521E1188AD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184" name="Text Box 24">
            <a:extLst>
              <a:ext uri="{FF2B5EF4-FFF2-40B4-BE49-F238E27FC236}">
                <a16:creationId xmlns:a16="http://schemas.microsoft.com/office/drawing/2014/main" id="{CEFCB5D1-0132-8948-8FF7-005CA493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BAB3F22E-8F31-0D4F-9860-333C92D7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20CCC819-2C77-FE42-9FBE-5DCF2118F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2188" name="Text Box 28">
            <a:extLst>
              <a:ext uri="{FF2B5EF4-FFF2-40B4-BE49-F238E27FC236}">
                <a16:creationId xmlns:a16="http://schemas.microsoft.com/office/drawing/2014/main" id="{719224B6-2DF0-B34E-9DA5-55C6710C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H</a:t>
            </a:r>
          </a:p>
        </p:txBody>
      </p:sp>
      <p:sp>
        <p:nvSpPr>
          <p:cNvPr id="92189" name="Text Box 29">
            <a:extLst>
              <a:ext uri="{FF2B5EF4-FFF2-40B4-BE49-F238E27FC236}">
                <a16:creationId xmlns:a16="http://schemas.microsoft.com/office/drawing/2014/main" id="{70AEB4A8-143D-9042-8497-5F78BE31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92190" name="Text Box 30">
            <a:extLst>
              <a:ext uri="{FF2B5EF4-FFF2-40B4-BE49-F238E27FC236}">
                <a16:creationId xmlns:a16="http://schemas.microsoft.com/office/drawing/2014/main" id="{31C7172E-C8DA-F244-9718-C9D33C40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2191" name="Text Box 31">
            <a:extLst>
              <a:ext uri="{FF2B5EF4-FFF2-40B4-BE49-F238E27FC236}">
                <a16:creationId xmlns:a16="http://schemas.microsoft.com/office/drawing/2014/main" id="{1F24AC0C-C59F-D042-82D2-FB97BB0B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92192" name="Text Box 32">
            <a:extLst>
              <a:ext uri="{FF2B5EF4-FFF2-40B4-BE49-F238E27FC236}">
                <a16:creationId xmlns:a16="http://schemas.microsoft.com/office/drawing/2014/main" id="{35A1861B-81D8-C943-AE9B-1C52F94D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2193" name="Text Box 33">
            <a:extLst>
              <a:ext uri="{FF2B5EF4-FFF2-40B4-BE49-F238E27FC236}">
                <a16:creationId xmlns:a16="http://schemas.microsoft.com/office/drawing/2014/main" id="{13FF04D5-4EE9-D646-B3B1-04785716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2194" name="Text Box 34">
            <a:extLst>
              <a:ext uri="{FF2B5EF4-FFF2-40B4-BE49-F238E27FC236}">
                <a16:creationId xmlns:a16="http://schemas.microsoft.com/office/drawing/2014/main" id="{D78E5138-36EE-D74F-8BBA-E5BA3BA2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cxnSp>
        <p:nvCxnSpPr>
          <p:cNvPr id="92195" name="AutoShape 35">
            <a:extLst>
              <a:ext uri="{FF2B5EF4-FFF2-40B4-BE49-F238E27FC236}">
                <a16:creationId xmlns:a16="http://schemas.microsoft.com/office/drawing/2014/main" id="{8E3AD711-8D6B-F14A-BF69-04638D80C9B0}"/>
              </a:ext>
            </a:extLst>
          </p:cNvPr>
          <p:cNvCxnSpPr>
            <a:cxnSpLocks noChangeShapeType="1"/>
            <a:endCxn id="9217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196" name="AutoShape 36">
            <a:extLst>
              <a:ext uri="{FF2B5EF4-FFF2-40B4-BE49-F238E27FC236}">
                <a16:creationId xmlns:a16="http://schemas.microsoft.com/office/drawing/2014/main" id="{935C0F47-2FC2-6B4D-A7F7-8C3EB50391B0}"/>
              </a:ext>
            </a:extLst>
          </p:cNvPr>
          <p:cNvCxnSpPr>
            <a:cxnSpLocks noChangeShapeType="1"/>
            <a:endCxn id="9217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197" name="Text Box 37">
            <a:extLst>
              <a:ext uri="{FF2B5EF4-FFF2-40B4-BE49-F238E27FC236}">
                <a16:creationId xmlns:a16="http://schemas.microsoft.com/office/drawing/2014/main" id="{717996B1-B845-6748-8734-F739A176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92198" name="Oval 38">
            <a:extLst>
              <a:ext uri="{FF2B5EF4-FFF2-40B4-BE49-F238E27FC236}">
                <a16:creationId xmlns:a16="http://schemas.microsoft.com/office/drawing/2014/main" id="{CC3A9D36-2839-3846-8CC6-5F55D793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2199" name="Oval 39">
            <a:extLst>
              <a:ext uri="{FF2B5EF4-FFF2-40B4-BE49-F238E27FC236}">
                <a16:creationId xmlns:a16="http://schemas.microsoft.com/office/drawing/2014/main" id="{8128F961-90E7-4449-9AFD-FF3B69CE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92200" name="Oval 40">
            <a:extLst>
              <a:ext uri="{FF2B5EF4-FFF2-40B4-BE49-F238E27FC236}">
                <a16:creationId xmlns:a16="http://schemas.microsoft.com/office/drawing/2014/main" id="{DD61907F-8121-8246-90D5-04579C968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2201" name="Oval 41">
            <a:extLst>
              <a:ext uri="{FF2B5EF4-FFF2-40B4-BE49-F238E27FC236}">
                <a16:creationId xmlns:a16="http://schemas.microsoft.com/office/drawing/2014/main" id="{7F7DE063-FE10-2A48-892F-9F09A0EE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2202" name="Oval 42">
            <a:extLst>
              <a:ext uri="{FF2B5EF4-FFF2-40B4-BE49-F238E27FC236}">
                <a16:creationId xmlns:a16="http://schemas.microsoft.com/office/drawing/2014/main" id="{BDB4C704-C405-6D43-820B-1966F519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92203" name="Oval 43">
            <a:extLst>
              <a:ext uri="{FF2B5EF4-FFF2-40B4-BE49-F238E27FC236}">
                <a16:creationId xmlns:a16="http://schemas.microsoft.com/office/drawing/2014/main" id="{0963C7BE-83C9-B949-BB5E-F23689DD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92204" name="Oval 44">
            <a:extLst>
              <a:ext uri="{FF2B5EF4-FFF2-40B4-BE49-F238E27FC236}">
                <a16:creationId xmlns:a16="http://schemas.microsoft.com/office/drawing/2014/main" id="{A262DB95-6129-FA40-BFA1-DD0761DB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464C087-2EEC-D149-99B3-1AAD9785F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1872158-ED43-1BCF-348C-4B68A7C7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</a:t>
            </a:r>
          </a:p>
        </p:txBody>
      </p:sp>
    </p:spTree>
    <p:extLst>
      <p:ext uri="{BB962C8B-B14F-4D97-AF65-F5344CB8AC3E}">
        <p14:creationId xmlns:p14="http://schemas.microsoft.com/office/powerpoint/2010/main" val="4986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A6B7A712-4569-1F40-9DB9-B5C0261B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5A5D3E4A-B35F-154A-9482-484ACDF02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94217" name="AutoShape 9">
            <a:extLst>
              <a:ext uri="{FF2B5EF4-FFF2-40B4-BE49-F238E27FC236}">
                <a16:creationId xmlns:a16="http://schemas.microsoft.com/office/drawing/2014/main" id="{0591B265-81DB-D840-9270-94D6F88395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18" name="AutoShape 10">
            <a:extLst>
              <a:ext uri="{FF2B5EF4-FFF2-40B4-BE49-F238E27FC236}">
                <a16:creationId xmlns:a16="http://schemas.microsoft.com/office/drawing/2014/main" id="{B9DA4D68-6FE7-3742-BF72-37F3733BA8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19" name="AutoShape 11">
            <a:extLst>
              <a:ext uri="{FF2B5EF4-FFF2-40B4-BE49-F238E27FC236}">
                <a16:creationId xmlns:a16="http://schemas.microsoft.com/office/drawing/2014/main" id="{1E60DFA9-F5D1-B840-B6CE-E2204EBF83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20" name="AutoShape 12">
            <a:extLst>
              <a:ext uri="{FF2B5EF4-FFF2-40B4-BE49-F238E27FC236}">
                <a16:creationId xmlns:a16="http://schemas.microsoft.com/office/drawing/2014/main" id="{200876C7-E435-AE4F-B6C6-196A39FCE6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21" name="AutoShape 13">
            <a:extLst>
              <a:ext uri="{FF2B5EF4-FFF2-40B4-BE49-F238E27FC236}">
                <a16:creationId xmlns:a16="http://schemas.microsoft.com/office/drawing/2014/main" id="{C9A8D0E1-B88B-5442-87A3-700031059F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22" name="AutoShape 14">
            <a:extLst>
              <a:ext uri="{FF2B5EF4-FFF2-40B4-BE49-F238E27FC236}">
                <a16:creationId xmlns:a16="http://schemas.microsoft.com/office/drawing/2014/main" id="{DDAC9F37-1AB2-2C40-BD85-F63A6F99949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4224" name="Oval 16">
            <a:extLst>
              <a:ext uri="{FF2B5EF4-FFF2-40B4-BE49-F238E27FC236}">
                <a16:creationId xmlns:a16="http://schemas.microsoft.com/office/drawing/2014/main" id="{E918B356-A377-8849-8B54-CABD14E6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4227" name="AutoShape 19">
            <a:extLst>
              <a:ext uri="{FF2B5EF4-FFF2-40B4-BE49-F238E27FC236}">
                <a16:creationId xmlns:a16="http://schemas.microsoft.com/office/drawing/2014/main" id="{3FCB9530-B7B3-C544-9B7D-418832325D55}"/>
              </a:ext>
            </a:extLst>
          </p:cNvPr>
          <p:cNvCxnSpPr>
            <a:cxnSpLocks noChangeShapeType="1"/>
            <a:stCxn id="94252" idx="5"/>
          </p:cNvCxnSpPr>
          <p:nvPr/>
        </p:nvCxnSpPr>
        <p:spPr bwMode="auto">
          <a:xfrm>
            <a:off x="7777164" y="1752600"/>
            <a:ext cx="1489075" cy="1214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28" name="AutoShape 20">
            <a:extLst>
              <a:ext uri="{FF2B5EF4-FFF2-40B4-BE49-F238E27FC236}">
                <a16:creationId xmlns:a16="http://schemas.microsoft.com/office/drawing/2014/main" id="{9C368B47-1733-694B-A4B6-E6ACA15F7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29" name="AutoShape 21">
            <a:extLst>
              <a:ext uri="{FF2B5EF4-FFF2-40B4-BE49-F238E27FC236}">
                <a16:creationId xmlns:a16="http://schemas.microsoft.com/office/drawing/2014/main" id="{8175DA24-4EC8-634B-B4C7-58329CC4621D}"/>
              </a:ext>
            </a:extLst>
          </p:cNvPr>
          <p:cNvCxnSpPr>
            <a:cxnSpLocks noChangeShapeType="1"/>
            <a:stCxn id="94252" idx="4"/>
          </p:cNvCxnSpPr>
          <p:nvPr/>
        </p:nvCxnSpPr>
        <p:spPr bwMode="auto">
          <a:xfrm>
            <a:off x="7680325" y="1792288"/>
            <a:ext cx="0" cy="11350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30" name="AutoShape 22">
            <a:extLst>
              <a:ext uri="{FF2B5EF4-FFF2-40B4-BE49-F238E27FC236}">
                <a16:creationId xmlns:a16="http://schemas.microsoft.com/office/drawing/2014/main" id="{C53AF31D-0C50-D043-BE48-52E6BD743247}"/>
              </a:ext>
            </a:extLst>
          </p:cNvPr>
          <p:cNvCxnSpPr>
            <a:cxnSpLocks noChangeShapeType="1"/>
            <a:stCxn id="94252" idx="6"/>
            <a:endCxn id="94224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231" name="AutoShape 23">
            <a:extLst>
              <a:ext uri="{FF2B5EF4-FFF2-40B4-BE49-F238E27FC236}">
                <a16:creationId xmlns:a16="http://schemas.microsoft.com/office/drawing/2014/main" id="{6DD3F9B2-5EB8-AB45-9E92-64BC9CDA01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4232" name="Text Box 24">
            <a:extLst>
              <a:ext uri="{FF2B5EF4-FFF2-40B4-BE49-F238E27FC236}">
                <a16:creationId xmlns:a16="http://schemas.microsoft.com/office/drawing/2014/main" id="{CE242E5D-A0E8-D74B-B9D6-40A61A14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94234" name="Text Box 26">
            <a:extLst>
              <a:ext uri="{FF2B5EF4-FFF2-40B4-BE49-F238E27FC236}">
                <a16:creationId xmlns:a16="http://schemas.microsoft.com/office/drawing/2014/main" id="{6307C04A-8084-304E-9874-70B1F9E99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4235" name="Text Box 27">
            <a:extLst>
              <a:ext uri="{FF2B5EF4-FFF2-40B4-BE49-F238E27FC236}">
                <a16:creationId xmlns:a16="http://schemas.microsoft.com/office/drawing/2014/main" id="{2903B842-B8B3-A541-933C-808348CE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4236" name="Text Box 28">
            <a:extLst>
              <a:ext uri="{FF2B5EF4-FFF2-40B4-BE49-F238E27FC236}">
                <a16:creationId xmlns:a16="http://schemas.microsoft.com/office/drawing/2014/main" id="{E360B163-9F16-5D4E-9F13-29C1445A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H finished</a:t>
            </a:r>
          </a:p>
        </p:txBody>
      </p:sp>
      <p:sp>
        <p:nvSpPr>
          <p:cNvPr id="94237" name="Text Box 29">
            <a:extLst>
              <a:ext uri="{FF2B5EF4-FFF2-40B4-BE49-F238E27FC236}">
                <a16:creationId xmlns:a16="http://schemas.microsoft.com/office/drawing/2014/main" id="{A00D4011-1CF3-0E45-AEF8-054CEA13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94238" name="Text Box 30">
            <a:extLst>
              <a:ext uri="{FF2B5EF4-FFF2-40B4-BE49-F238E27FC236}">
                <a16:creationId xmlns:a16="http://schemas.microsoft.com/office/drawing/2014/main" id="{9CCB0B31-D821-E145-9A50-3FEA0015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4239" name="Text Box 31">
            <a:extLst>
              <a:ext uri="{FF2B5EF4-FFF2-40B4-BE49-F238E27FC236}">
                <a16:creationId xmlns:a16="http://schemas.microsoft.com/office/drawing/2014/main" id="{AC48E84C-9530-5E44-87D5-8E7F89AC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94240" name="Text Box 32">
            <a:extLst>
              <a:ext uri="{FF2B5EF4-FFF2-40B4-BE49-F238E27FC236}">
                <a16:creationId xmlns:a16="http://schemas.microsoft.com/office/drawing/2014/main" id="{006BE84F-7F69-1048-8C04-AD1D3353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4241" name="Text Box 33">
            <a:extLst>
              <a:ext uri="{FF2B5EF4-FFF2-40B4-BE49-F238E27FC236}">
                <a16:creationId xmlns:a16="http://schemas.microsoft.com/office/drawing/2014/main" id="{C1C9193F-7C66-0348-902B-646B6B5D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4242" name="Text Box 34">
            <a:extLst>
              <a:ext uri="{FF2B5EF4-FFF2-40B4-BE49-F238E27FC236}">
                <a16:creationId xmlns:a16="http://schemas.microsoft.com/office/drawing/2014/main" id="{59343229-41C9-0749-86DE-23CF94BE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94243" name="Text Box 35">
            <a:extLst>
              <a:ext uri="{FF2B5EF4-FFF2-40B4-BE49-F238E27FC236}">
                <a16:creationId xmlns:a16="http://schemas.microsoft.com/office/drawing/2014/main" id="{01BA36C5-A8F6-BD4F-BA43-82F43708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94244" name="Oval 36">
            <a:extLst>
              <a:ext uri="{FF2B5EF4-FFF2-40B4-BE49-F238E27FC236}">
                <a16:creationId xmlns:a16="http://schemas.microsoft.com/office/drawing/2014/main" id="{D85ED34E-650A-0E4D-94FC-A0478E64C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4245" name="Oval 37">
            <a:extLst>
              <a:ext uri="{FF2B5EF4-FFF2-40B4-BE49-F238E27FC236}">
                <a16:creationId xmlns:a16="http://schemas.microsoft.com/office/drawing/2014/main" id="{C92EB04C-9470-F14F-9CA1-BCD91B0CA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94246" name="Oval 38">
            <a:extLst>
              <a:ext uri="{FF2B5EF4-FFF2-40B4-BE49-F238E27FC236}">
                <a16:creationId xmlns:a16="http://schemas.microsoft.com/office/drawing/2014/main" id="{C22A6EF7-8ACB-BE4D-BA76-9206B45B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4247" name="Oval 39">
            <a:extLst>
              <a:ext uri="{FF2B5EF4-FFF2-40B4-BE49-F238E27FC236}">
                <a16:creationId xmlns:a16="http://schemas.microsoft.com/office/drawing/2014/main" id="{6D39ADEB-3B40-6847-A8C3-18116B3EA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4248" name="Oval 40">
            <a:extLst>
              <a:ext uri="{FF2B5EF4-FFF2-40B4-BE49-F238E27FC236}">
                <a16:creationId xmlns:a16="http://schemas.microsoft.com/office/drawing/2014/main" id="{D431792E-6755-BC4F-A236-16509B5AB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94249" name="Oval 41">
            <a:extLst>
              <a:ext uri="{FF2B5EF4-FFF2-40B4-BE49-F238E27FC236}">
                <a16:creationId xmlns:a16="http://schemas.microsoft.com/office/drawing/2014/main" id="{9F43A80B-F49E-F746-BFF5-CCBA3BD7D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94250" name="Oval 42">
            <a:extLst>
              <a:ext uri="{FF2B5EF4-FFF2-40B4-BE49-F238E27FC236}">
                <a16:creationId xmlns:a16="http://schemas.microsoft.com/office/drawing/2014/main" id="{59433580-B4D2-5D41-9935-48358B56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94252" name="Oval 44">
            <a:extLst>
              <a:ext uri="{FF2B5EF4-FFF2-40B4-BE49-F238E27FC236}">
                <a16:creationId xmlns:a16="http://schemas.microsoft.com/office/drawing/2014/main" id="{74A73306-2931-B749-B4D7-EC2C77FB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9566926-590C-B643-9ECB-5481222D0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249DBFBB-886C-DDEE-427C-54EB23B4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H </a:t>
            </a:r>
          </a:p>
        </p:txBody>
      </p:sp>
    </p:spTree>
    <p:extLst>
      <p:ext uri="{BB962C8B-B14F-4D97-AF65-F5344CB8AC3E}">
        <p14:creationId xmlns:p14="http://schemas.microsoft.com/office/powerpoint/2010/main" val="18928466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>
            <a:extLst>
              <a:ext uri="{FF2B5EF4-FFF2-40B4-BE49-F238E27FC236}">
                <a16:creationId xmlns:a16="http://schemas.microsoft.com/office/drawing/2014/main" id="{77C99CFC-ABA7-A544-8461-FD4D33FD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 dirty="0">
                <a:latin typeface="Courier New" panose="02070309020205020404" pitchFamily="49" charset="0"/>
              </a:rPr>
              <a:t> </a:t>
            </a:r>
            <a:r>
              <a:rPr kumimoji="1"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</a:rPr>
              <a:t>D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C074D7D6-2955-6949-97AF-95910691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96265" name="AutoShape 9">
            <a:extLst>
              <a:ext uri="{FF2B5EF4-FFF2-40B4-BE49-F238E27FC236}">
                <a16:creationId xmlns:a16="http://schemas.microsoft.com/office/drawing/2014/main" id="{C2857EF4-ABFB-6D4C-B444-CBD2697319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66" name="AutoShape 10">
            <a:extLst>
              <a:ext uri="{FF2B5EF4-FFF2-40B4-BE49-F238E27FC236}">
                <a16:creationId xmlns:a16="http://schemas.microsoft.com/office/drawing/2014/main" id="{C31CEA6E-1DE5-A94C-8901-AB33469EC8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67" name="AutoShape 11">
            <a:extLst>
              <a:ext uri="{FF2B5EF4-FFF2-40B4-BE49-F238E27FC236}">
                <a16:creationId xmlns:a16="http://schemas.microsoft.com/office/drawing/2014/main" id="{E06D21D9-F3DD-EF4A-9263-AA4F786BB4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68" name="AutoShape 12">
            <a:extLst>
              <a:ext uri="{FF2B5EF4-FFF2-40B4-BE49-F238E27FC236}">
                <a16:creationId xmlns:a16="http://schemas.microsoft.com/office/drawing/2014/main" id="{5F8D06D2-6F15-F645-AB72-4214A99657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69" name="AutoShape 13">
            <a:extLst>
              <a:ext uri="{FF2B5EF4-FFF2-40B4-BE49-F238E27FC236}">
                <a16:creationId xmlns:a16="http://schemas.microsoft.com/office/drawing/2014/main" id="{DAD45CEA-B643-DB4B-B967-E27DEACBE1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70" name="AutoShape 14">
            <a:extLst>
              <a:ext uri="{FF2B5EF4-FFF2-40B4-BE49-F238E27FC236}">
                <a16:creationId xmlns:a16="http://schemas.microsoft.com/office/drawing/2014/main" id="{6DA82C09-0ECE-E940-B163-191DA771D1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6272" name="Oval 16">
            <a:extLst>
              <a:ext uri="{FF2B5EF4-FFF2-40B4-BE49-F238E27FC236}">
                <a16:creationId xmlns:a16="http://schemas.microsoft.com/office/drawing/2014/main" id="{4089958C-CF11-1E4F-AECE-F0038794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6275" name="AutoShape 19">
            <a:extLst>
              <a:ext uri="{FF2B5EF4-FFF2-40B4-BE49-F238E27FC236}">
                <a16:creationId xmlns:a16="http://schemas.microsoft.com/office/drawing/2014/main" id="{397BF042-088B-9A4C-A9DF-214055D3FD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76" name="AutoShape 20">
            <a:extLst>
              <a:ext uri="{FF2B5EF4-FFF2-40B4-BE49-F238E27FC236}">
                <a16:creationId xmlns:a16="http://schemas.microsoft.com/office/drawing/2014/main" id="{EE3C2CFD-67B6-F844-9646-5575146C81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77" name="AutoShape 21">
            <a:extLst>
              <a:ext uri="{FF2B5EF4-FFF2-40B4-BE49-F238E27FC236}">
                <a16:creationId xmlns:a16="http://schemas.microsoft.com/office/drawing/2014/main" id="{C2BFDB75-B7E1-DF4F-AD10-ABFF20E64A4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78" name="AutoShape 22">
            <a:extLst>
              <a:ext uri="{FF2B5EF4-FFF2-40B4-BE49-F238E27FC236}">
                <a16:creationId xmlns:a16="http://schemas.microsoft.com/office/drawing/2014/main" id="{061EEB0C-A5A4-124E-B784-A4AB9DBDE1AF}"/>
              </a:ext>
            </a:extLst>
          </p:cNvPr>
          <p:cNvCxnSpPr>
            <a:cxnSpLocks noChangeShapeType="1"/>
            <a:endCxn id="96272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279" name="AutoShape 23">
            <a:extLst>
              <a:ext uri="{FF2B5EF4-FFF2-40B4-BE49-F238E27FC236}">
                <a16:creationId xmlns:a16="http://schemas.microsoft.com/office/drawing/2014/main" id="{6AC39115-7EA8-064D-BB26-F4FCA7D70C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6280" name="Text Box 24">
            <a:extLst>
              <a:ext uri="{FF2B5EF4-FFF2-40B4-BE49-F238E27FC236}">
                <a16:creationId xmlns:a16="http://schemas.microsoft.com/office/drawing/2014/main" id="{DE87D52C-423C-FD44-80C3-9FE1AA43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96282" name="Text Box 26">
            <a:extLst>
              <a:ext uri="{FF2B5EF4-FFF2-40B4-BE49-F238E27FC236}">
                <a16:creationId xmlns:a16="http://schemas.microsoft.com/office/drawing/2014/main" id="{6FBB6531-CBDA-6047-A50B-43E4F548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6283" name="Text Box 27">
            <a:extLst>
              <a:ext uri="{FF2B5EF4-FFF2-40B4-BE49-F238E27FC236}">
                <a16:creationId xmlns:a16="http://schemas.microsoft.com/office/drawing/2014/main" id="{32E058E7-8E73-A64A-ABDF-7B8EFF39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6284" name="Text Box 28">
            <a:extLst>
              <a:ext uri="{FF2B5EF4-FFF2-40B4-BE49-F238E27FC236}">
                <a16:creationId xmlns:a16="http://schemas.microsoft.com/office/drawing/2014/main" id="{E3245689-80E7-9245-8CEA-F4C02B07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96285" name="Text Box 29">
            <a:extLst>
              <a:ext uri="{FF2B5EF4-FFF2-40B4-BE49-F238E27FC236}">
                <a16:creationId xmlns:a16="http://schemas.microsoft.com/office/drawing/2014/main" id="{DA86D086-2C6E-A942-BC07-963CEF2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96286" name="Text Box 30">
            <a:extLst>
              <a:ext uri="{FF2B5EF4-FFF2-40B4-BE49-F238E27FC236}">
                <a16:creationId xmlns:a16="http://schemas.microsoft.com/office/drawing/2014/main" id="{7F3A011B-1520-0B4A-BE7F-C85BB3659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6287" name="Text Box 31">
            <a:extLst>
              <a:ext uri="{FF2B5EF4-FFF2-40B4-BE49-F238E27FC236}">
                <a16:creationId xmlns:a16="http://schemas.microsoft.com/office/drawing/2014/main" id="{969A26D8-E70F-1647-B7DB-8CA471E4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96288" name="Text Box 32">
            <a:extLst>
              <a:ext uri="{FF2B5EF4-FFF2-40B4-BE49-F238E27FC236}">
                <a16:creationId xmlns:a16="http://schemas.microsoft.com/office/drawing/2014/main" id="{F5E2B1A0-6F1B-5D4C-86F2-417DA097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6289" name="Text Box 33">
            <a:extLst>
              <a:ext uri="{FF2B5EF4-FFF2-40B4-BE49-F238E27FC236}">
                <a16:creationId xmlns:a16="http://schemas.microsoft.com/office/drawing/2014/main" id="{7AD8D9D5-C643-4A49-8AAB-8FF8D894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6290" name="Text Box 34">
            <a:extLst>
              <a:ext uri="{FF2B5EF4-FFF2-40B4-BE49-F238E27FC236}">
                <a16:creationId xmlns:a16="http://schemas.microsoft.com/office/drawing/2014/main" id="{66A00797-36CA-5441-AD7E-06205E47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96291" name="Text Box 35">
            <a:extLst>
              <a:ext uri="{FF2B5EF4-FFF2-40B4-BE49-F238E27FC236}">
                <a16:creationId xmlns:a16="http://schemas.microsoft.com/office/drawing/2014/main" id="{1BF2CB84-8810-6541-ADD4-2A76302A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96292" name="Oval 36">
            <a:extLst>
              <a:ext uri="{FF2B5EF4-FFF2-40B4-BE49-F238E27FC236}">
                <a16:creationId xmlns:a16="http://schemas.microsoft.com/office/drawing/2014/main" id="{0E9ED2C6-27A6-7D4E-A5B6-6E603B24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6293" name="Oval 37">
            <a:extLst>
              <a:ext uri="{FF2B5EF4-FFF2-40B4-BE49-F238E27FC236}">
                <a16:creationId xmlns:a16="http://schemas.microsoft.com/office/drawing/2014/main" id="{36C1269C-0E24-224D-97B8-6EC49AC83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96294" name="Oval 38">
            <a:extLst>
              <a:ext uri="{FF2B5EF4-FFF2-40B4-BE49-F238E27FC236}">
                <a16:creationId xmlns:a16="http://schemas.microsoft.com/office/drawing/2014/main" id="{23108757-9507-1C42-9804-CC9A5A2E3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6295" name="Oval 39">
            <a:extLst>
              <a:ext uri="{FF2B5EF4-FFF2-40B4-BE49-F238E27FC236}">
                <a16:creationId xmlns:a16="http://schemas.microsoft.com/office/drawing/2014/main" id="{467B4525-E843-9A46-8A4D-A107A81B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6296" name="Oval 40">
            <a:extLst>
              <a:ext uri="{FF2B5EF4-FFF2-40B4-BE49-F238E27FC236}">
                <a16:creationId xmlns:a16="http://schemas.microsoft.com/office/drawing/2014/main" id="{913CFA8E-A10F-F04B-B2DD-1E8AEFEF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96297" name="Oval 41">
            <a:extLst>
              <a:ext uri="{FF2B5EF4-FFF2-40B4-BE49-F238E27FC236}">
                <a16:creationId xmlns:a16="http://schemas.microsoft.com/office/drawing/2014/main" id="{CC92907F-5B74-FF4F-A3AC-D5AAE247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96298" name="Oval 42">
            <a:extLst>
              <a:ext uri="{FF2B5EF4-FFF2-40B4-BE49-F238E27FC236}">
                <a16:creationId xmlns:a16="http://schemas.microsoft.com/office/drawing/2014/main" id="{4C65CA6C-0CAC-F04D-A399-4A581DE9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96299" name="Oval 43">
            <a:extLst>
              <a:ext uri="{FF2B5EF4-FFF2-40B4-BE49-F238E27FC236}">
                <a16:creationId xmlns:a16="http://schemas.microsoft.com/office/drawing/2014/main" id="{CE60D175-26ED-7141-84AC-291F22D8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BB70B21E-2037-CF47-ADB6-3AB4B3524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93713C6D-2D1C-D6B0-62D0-B6DBDB21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H </a:t>
            </a:r>
          </a:p>
        </p:txBody>
      </p:sp>
    </p:spTree>
    <p:extLst>
      <p:ext uri="{BB962C8B-B14F-4D97-AF65-F5344CB8AC3E}">
        <p14:creationId xmlns:p14="http://schemas.microsoft.com/office/powerpoint/2010/main" val="3289568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id="{AAB11DBC-CE89-1B40-BDDA-CCB69125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17F140EF-9491-B34F-98F8-81B187D0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98313" name="AutoShape 9">
            <a:extLst>
              <a:ext uri="{FF2B5EF4-FFF2-40B4-BE49-F238E27FC236}">
                <a16:creationId xmlns:a16="http://schemas.microsoft.com/office/drawing/2014/main" id="{50D35233-037A-534E-A183-8ECF0DDC5A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14" name="AutoShape 10">
            <a:extLst>
              <a:ext uri="{FF2B5EF4-FFF2-40B4-BE49-F238E27FC236}">
                <a16:creationId xmlns:a16="http://schemas.microsoft.com/office/drawing/2014/main" id="{0A638384-A7A9-4C42-A54B-F4092FC0A2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15" name="AutoShape 11">
            <a:extLst>
              <a:ext uri="{FF2B5EF4-FFF2-40B4-BE49-F238E27FC236}">
                <a16:creationId xmlns:a16="http://schemas.microsoft.com/office/drawing/2014/main" id="{2AE7214C-7EB6-CE4F-9B7E-BE1D070FF5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16" name="AutoShape 12">
            <a:extLst>
              <a:ext uri="{FF2B5EF4-FFF2-40B4-BE49-F238E27FC236}">
                <a16:creationId xmlns:a16="http://schemas.microsoft.com/office/drawing/2014/main" id="{D1A6E8BA-296A-4344-AC49-2F06DBBF7E5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17" name="AutoShape 13">
            <a:extLst>
              <a:ext uri="{FF2B5EF4-FFF2-40B4-BE49-F238E27FC236}">
                <a16:creationId xmlns:a16="http://schemas.microsoft.com/office/drawing/2014/main" id="{3FA55B31-78E8-F94B-89DE-78458E5D36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18" name="AutoShape 14">
            <a:extLst>
              <a:ext uri="{FF2B5EF4-FFF2-40B4-BE49-F238E27FC236}">
                <a16:creationId xmlns:a16="http://schemas.microsoft.com/office/drawing/2014/main" id="{AB97759B-BB84-9747-9A24-46D31D83C1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8320" name="Oval 16">
            <a:extLst>
              <a:ext uri="{FF2B5EF4-FFF2-40B4-BE49-F238E27FC236}">
                <a16:creationId xmlns:a16="http://schemas.microsoft.com/office/drawing/2014/main" id="{857B5133-0640-D448-84A6-1093174A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8323" name="AutoShape 19">
            <a:extLst>
              <a:ext uri="{FF2B5EF4-FFF2-40B4-BE49-F238E27FC236}">
                <a16:creationId xmlns:a16="http://schemas.microsoft.com/office/drawing/2014/main" id="{7E8E2E93-E8D1-A44D-AEDB-E4287E1492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24" name="AutoShape 20">
            <a:extLst>
              <a:ext uri="{FF2B5EF4-FFF2-40B4-BE49-F238E27FC236}">
                <a16:creationId xmlns:a16="http://schemas.microsoft.com/office/drawing/2014/main" id="{134CCAA2-A037-6F4A-9856-E7787D2AD1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25" name="AutoShape 21">
            <a:extLst>
              <a:ext uri="{FF2B5EF4-FFF2-40B4-BE49-F238E27FC236}">
                <a16:creationId xmlns:a16="http://schemas.microsoft.com/office/drawing/2014/main" id="{A3B19E52-C675-BE45-AE70-F53B4BEED6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26" name="AutoShape 22">
            <a:extLst>
              <a:ext uri="{FF2B5EF4-FFF2-40B4-BE49-F238E27FC236}">
                <a16:creationId xmlns:a16="http://schemas.microsoft.com/office/drawing/2014/main" id="{27A0FE1B-35B7-E14D-962C-9B743D263B57}"/>
              </a:ext>
            </a:extLst>
          </p:cNvPr>
          <p:cNvCxnSpPr>
            <a:cxnSpLocks noChangeShapeType="1"/>
            <a:endCxn id="9832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327" name="AutoShape 23">
            <a:extLst>
              <a:ext uri="{FF2B5EF4-FFF2-40B4-BE49-F238E27FC236}">
                <a16:creationId xmlns:a16="http://schemas.microsoft.com/office/drawing/2014/main" id="{5B554916-CABD-3A49-9E4B-B8E67C40BC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8328" name="Text Box 24">
            <a:extLst>
              <a:ext uri="{FF2B5EF4-FFF2-40B4-BE49-F238E27FC236}">
                <a16:creationId xmlns:a16="http://schemas.microsoft.com/office/drawing/2014/main" id="{67C268F8-E3D3-1848-AC40-889EA968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98330" name="Text Box 26">
            <a:extLst>
              <a:ext uri="{FF2B5EF4-FFF2-40B4-BE49-F238E27FC236}">
                <a16:creationId xmlns:a16="http://schemas.microsoft.com/office/drawing/2014/main" id="{A3B3955A-90CF-A24F-95F3-798E76BA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8331" name="Text Box 27">
            <a:extLst>
              <a:ext uri="{FF2B5EF4-FFF2-40B4-BE49-F238E27FC236}">
                <a16:creationId xmlns:a16="http://schemas.microsoft.com/office/drawing/2014/main" id="{26460260-4F87-F24A-B4AF-80248C53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98332" name="Text Box 28">
            <a:extLst>
              <a:ext uri="{FF2B5EF4-FFF2-40B4-BE49-F238E27FC236}">
                <a16:creationId xmlns:a16="http://schemas.microsoft.com/office/drawing/2014/main" id="{5697A246-E974-6047-AB25-8CD63639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visit neighbors of D</a:t>
            </a:r>
          </a:p>
        </p:txBody>
      </p:sp>
      <p:sp>
        <p:nvSpPr>
          <p:cNvPr id="98333" name="Text Box 29">
            <a:extLst>
              <a:ext uri="{FF2B5EF4-FFF2-40B4-BE49-F238E27FC236}">
                <a16:creationId xmlns:a16="http://schemas.microsoft.com/office/drawing/2014/main" id="{E54DFDED-EACE-D742-98BC-94FD56C7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98334" name="Text Box 30">
            <a:extLst>
              <a:ext uri="{FF2B5EF4-FFF2-40B4-BE49-F238E27FC236}">
                <a16:creationId xmlns:a16="http://schemas.microsoft.com/office/drawing/2014/main" id="{67808DE7-B69F-D743-9851-E962DB0A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8335" name="Text Box 31">
            <a:extLst>
              <a:ext uri="{FF2B5EF4-FFF2-40B4-BE49-F238E27FC236}">
                <a16:creationId xmlns:a16="http://schemas.microsoft.com/office/drawing/2014/main" id="{2E53DBA3-A128-444B-B574-A8F3A245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98336" name="Text Box 32">
            <a:extLst>
              <a:ext uri="{FF2B5EF4-FFF2-40B4-BE49-F238E27FC236}">
                <a16:creationId xmlns:a16="http://schemas.microsoft.com/office/drawing/2014/main" id="{5C849B73-D20D-4B48-8714-4DF72EE4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8337" name="Text Box 33">
            <a:extLst>
              <a:ext uri="{FF2B5EF4-FFF2-40B4-BE49-F238E27FC236}">
                <a16:creationId xmlns:a16="http://schemas.microsoft.com/office/drawing/2014/main" id="{F2750833-80CD-5C4D-8288-E0E16E51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98338" name="Text Box 34">
            <a:extLst>
              <a:ext uri="{FF2B5EF4-FFF2-40B4-BE49-F238E27FC236}">
                <a16:creationId xmlns:a16="http://schemas.microsoft.com/office/drawing/2014/main" id="{23AD0352-8D6C-9C46-9513-30DE03D1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cxnSp>
        <p:nvCxnSpPr>
          <p:cNvPr id="98339" name="AutoShape 35">
            <a:extLst>
              <a:ext uri="{FF2B5EF4-FFF2-40B4-BE49-F238E27FC236}">
                <a16:creationId xmlns:a16="http://schemas.microsoft.com/office/drawing/2014/main" id="{C85864D1-4558-B044-9B0A-FCD6F52B3CBB}"/>
              </a:ext>
            </a:extLst>
          </p:cNvPr>
          <p:cNvCxnSpPr>
            <a:cxnSpLocks noChangeShapeType="1"/>
            <a:endCxn id="98320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8340" name="Text Box 36">
            <a:extLst>
              <a:ext uri="{FF2B5EF4-FFF2-40B4-BE49-F238E27FC236}">
                <a16:creationId xmlns:a16="http://schemas.microsoft.com/office/drawing/2014/main" id="{5688036B-2DEF-4041-8B7D-E2B039F0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98341" name="Oval 37">
            <a:extLst>
              <a:ext uri="{FF2B5EF4-FFF2-40B4-BE49-F238E27FC236}">
                <a16:creationId xmlns:a16="http://schemas.microsoft.com/office/drawing/2014/main" id="{A44D8933-92AF-F547-9F4C-D76C3AC04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8342" name="Oval 38">
            <a:extLst>
              <a:ext uri="{FF2B5EF4-FFF2-40B4-BE49-F238E27FC236}">
                <a16:creationId xmlns:a16="http://schemas.microsoft.com/office/drawing/2014/main" id="{EA4A498E-0309-5245-82F8-E48B3561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98343" name="Oval 39">
            <a:extLst>
              <a:ext uri="{FF2B5EF4-FFF2-40B4-BE49-F238E27FC236}">
                <a16:creationId xmlns:a16="http://schemas.microsoft.com/office/drawing/2014/main" id="{0AEC6D7A-6A64-7C4A-9DC4-9B819658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8344" name="Oval 40">
            <a:extLst>
              <a:ext uri="{FF2B5EF4-FFF2-40B4-BE49-F238E27FC236}">
                <a16:creationId xmlns:a16="http://schemas.microsoft.com/office/drawing/2014/main" id="{290F9BCA-9BEF-9549-A468-4BCD37FF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8345" name="Oval 41">
            <a:extLst>
              <a:ext uri="{FF2B5EF4-FFF2-40B4-BE49-F238E27FC236}">
                <a16:creationId xmlns:a16="http://schemas.microsoft.com/office/drawing/2014/main" id="{BE2FAE7A-FC4B-6C46-91EC-24380DF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98346" name="Oval 42">
            <a:extLst>
              <a:ext uri="{FF2B5EF4-FFF2-40B4-BE49-F238E27FC236}">
                <a16:creationId xmlns:a16="http://schemas.microsoft.com/office/drawing/2014/main" id="{DAB82C86-66E5-5F44-915C-3F1F0988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98347" name="Oval 43">
            <a:extLst>
              <a:ext uri="{FF2B5EF4-FFF2-40B4-BE49-F238E27FC236}">
                <a16:creationId xmlns:a16="http://schemas.microsoft.com/office/drawing/2014/main" id="{957E8F08-481E-374F-A905-51B193C74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98348" name="Oval 44">
            <a:extLst>
              <a:ext uri="{FF2B5EF4-FFF2-40B4-BE49-F238E27FC236}">
                <a16:creationId xmlns:a16="http://schemas.microsoft.com/office/drawing/2014/main" id="{FEF1B2C6-538E-4D47-9601-4842F143D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690A9A9-5B55-F94F-A65F-A6838F888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B65DDD57-D15C-AA5F-750F-AEF2B099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H </a:t>
            </a:r>
          </a:p>
        </p:txBody>
      </p:sp>
    </p:spTree>
    <p:extLst>
      <p:ext uri="{BB962C8B-B14F-4D97-AF65-F5344CB8AC3E}">
        <p14:creationId xmlns:p14="http://schemas.microsoft.com/office/powerpoint/2010/main" val="40607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>
            <a:extLst>
              <a:ext uri="{FF2B5EF4-FFF2-40B4-BE49-F238E27FC236}">
                <a16:creationId xmlns:a16="http://schemas.microsoft.com/office/drawing/2014/main" id="{7AC009BB-6E7E-3A4A-AF83-77445676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52BFA999-A22C-7448-B466-AEE04F4A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100361" name="AutoShape 9">
            <a:extLst>
              <a:ext uri="{FF2B5EF4-FFF2-40B4-BE49-F238E27FC236}">
                <a16:creationId xmlns:a16="http://schemas.microsoft.com/office/drawing/2014/main" id="{E1798FDA-DEA5-FA49-BDE9-DE274AFCF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62" name="AutoShape 10">
            <a:extLst>
              <a:ext uri="{FF2B5EF4-FFF2-40B4-BE49-F238E27FC236}">
                <a16:creationId xmlns:a16="http://schemas.microsoft.com/office/drawing/2014/main" id="{C4FADA97-804D-CA40-9E16-C0B43CFB949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63" name="AutoShape 11">
            <a:extLst>
              <a:ext uri="{FF2B5EF4-FFF2-40B4-BE49-F238E27FC236}">
                <a16:creationId xmlns:a16="http://schemas.microsoft.com/office/drawing/2014/main" id="{135B964D-F570-4344-9FE3-F9F506C7DC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64" name="AutoShape 12">
            <a:extLst>
              <a:ext uri="{FF2B5EF4-FFF2-40B4-BE49-F238E27FC236}">
                <a16:creationId xmlns:a16="http://schemas.microsoft.com/office/drawing/2014/main" id="{33A26142-77CC-FC47-909B-EC865B4A68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65" name="AutoShape 13">
            <a:extLst>
              <a:ext uri="{FF2B5EF4-FFF2-40B4-BE49-F238E27FC236}">
                <a16:creationId xmlns:a16="http://schemas.microsoft.com/office/drawing/2014/main" id="{F4E5146B-FB83-AB44-82D7-25C2C025E6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66" name="AutoShape 14">
            <a:extLst>
              <a:ext uri="{FF2B5EF4-FFF2-40B4-BE49-F238E27FC236}">
                <a16:creationId xmlns:a16="http://schemas.microsoft.com/office/drawing/2014/main" id="{7F07EFF7-BB26-A147-A40E-BC90536644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71" name="AutoShape 19">
            <a:extLst>
              <a:ext uri="{FF2B5EF4-FFF2-40B4-BE49-F238E27FC236}">
                <a16:creationId xmlns:a16="http://schemas.microsoft.com/office/drawing/2014/main" id="{779791C3-A798-CB46-92CF-34E02C337B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72" name="AutoShape 20">
            <a:extLst>
              <a:ext uri="{FF2B5EF4-FFF2-40B4-BE49-F238E27FC236}">
                <a16:creationId xmlns:a16="http://schemas.microsoft.com/office/drawing/2014/main" id="{CC6481E8-881E-F743-9FFA-02E4354498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73" name="AutoShape 21">
            <a:extLst>
              <a:ext uri="{FF2B5EF4-FFF2-40B4-BE49-F238E27FC236}">
                <a16:creationId xmlns:a16="http://schemas.microsoft.com/office/drawing/2014/main" id="{81180612-C44A-6A49-ADA6-C3839907B3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74" name="AutoShape 22">
            <a:extLst>
              <a:ext uri="{FF2B5EF4-FFF2-40B4-BE49-F238E27FC236}">
                <a16:creationId xmlns:a16="http://schemas.microsoft.com/office/drawing/2014/main" id="{D17EEBDC-697F-B14B-8E37-16170B58FE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0375" name="AutoShape 23">
            <a:extLst>
              <a:ext uri="{FF2B5EF4-FFF2-40B4-BE49-F238E27FC236}">
                <a16:creationId xmlns:a16="http://schemas.microsoft.com/office/drawing/2014/main" id="{0295B5A2-B847-EB49-8095-E07DC7CE1F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0376" name="Text Box 24">
            <a:extLst>
              <a:ext uri="{FF2B5EF4-FFF2-40B4-BE49-F238E27FC236}">
                <a16:creationId xmlns:a16="http://schemas.microsoft.com/office/drawing/2014/main" id="{9FE6AD75-36A4-6D4A-B699-F79E7F26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00378" name="Text Box 26">
            <a:extLst>
              <a:ext uri="{FF2B5EF4-FFF2-40B4-BE49-F238E27FC236}">
                <a16:creationId xmlns:a16="http://schemas.microsoft.com/office/drawing/2014/main" id="{C5ED2C26-F096-FC4A-9B00-253D642F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0379" name="Text Box 27">
            <a:extLst>
              <a:ext uri="{FF2B5EF4-FFF2-40B4-BE49-F238E27FC236}">
                <a16:creationId xmlns:a16="http://schemas.microsoft.com/office/drawing/2014/main" id="{D9A3CCC2-81BC-5D49-8F55-B480880B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0380" name="Text Box 28">
            <a:extLst>
              <a:ext uri="{FF2B5EF4-FFF2-40B4-BE49-F238E27FC236}">
                <a16:creationId xmlns:a16="http://schemas.microsoft.com/office/drawing/2014/main" id="{07842A1A-D3B5-9D43-B57C-71DA248CE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 finished</a:t>
            </a:r>
          </a:p>
        </p:txBody>
      </p:sp>
      <p:sp>
        <p:nvSpPr>
          <p:cNvPr id="100381" name="Text Box 29">
            <a:extLst>
              <a:ext uri="{FF2B5EF4-FFF2-40B4-BE49-F238E27FC236}">
                <a16:creationId xmlns:a16="http://schemas.microsoft.com/office/drawing/2014/main" id="{61C3AAD8-2145-0943-8762-F05CDB19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00382" name="Text Box 30">
            <a:extLst>
              <a:ext uri="{FF2B5EF4-FFF2-40B4-BE49-F238E27FC236}">
                <a16:creationId xmlns:a16="http://schemas.microsoft.com/office/drawing/2014/main" id="{62EDC050-BA47-8C4E-95DC-C6E1B755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100383" name="Text Box 31">
            <a:extLst>
              <a:ext uri="{FF2B5EF4-FFF2-40B4-BE49-F238E27FC236}">
                <a16:creationId xmlns:a16="http://schemas.microsoft.com/office/drawing/2014/main" id="{D7698C49-E9C6-1349-A332-74B69B5E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100384" name="Text Box 32">
            <a:extLst>
              <a:ext uri="{FF2B5EF4-FFF2-40B4-BE49-F238E27FC236}">
                <a16:creationId xmlns:a16="http://schemas.microsoft.com/office/drawing/2014/main" id="{CAE5DF5E-CBC2-424D-A827-702CBDE2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0385" name="Text Box 33">
            <a:extLst>
              <a:ext uri="{FF2B5EF4-FFF2-40B4-BE49-F238E27FC236}">
                <a16:creationId xmlns:a16="http://schemas.microsoft.com/office/drawing/2014/main" id="{43AF8241-34DF-0A40-A2AA-EE7A45FE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0386" name="Text Box 34">
            <a:extLst>
              <a:ext uri="{FF2B5EF4-FFF2-40B4-BE49-F238E27FC236}">
                <a16:creationId xmlns:a16="http://schemas.microsoft.com/office/drawing/2014/main" id="{B45B9062-3F71-C543-8473-A794EFD8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00387" name="Text Box 35">
            <a:extLst>
              <a:ext uri="{FF2B5EF4-FFF2-40B4-BE49-F238E27FC236}">
                <a16:creationId xmlns:a16="http://schemas.microsoft.com/office/drawing/2014/main" id="{AC0C3C99-2E0A-6041-816D-01DC0D96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100388" name="Oval 36">
            <a:extLst>
              <a:ext uri="{FF2B5EF4-FFF2-40B4-BE49-F238E27FC236}">
                <a16:creationId xmlns:a16="http://schemas.microsoft.com/office/drawing/2014/main" id="{CEFE7435-2F95-BC42-94B1-6ADCA1FD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100389" name="Oval 37">
            <a:extLst>
              <a:ext uri="{FF2B5EF4-FFF2-40B4-BE49-F238E27FC236}">
                <a16:creationId xmlns:a16="http://schemas.microsoft.com/office/drawing/2014/main" id="{57D9FC19-923E-7A42-970F-E1B4DE75B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0390" name="Oval 38">
            <a:extLst>
              <a:ext uri="{FF2B5EF4-FFF2-40B4-BE49-F238E27FC236}">
                <a16:creationId xmlns:a16="http://schemas.microsoft.com/office/drawing/2014/main" id="{6D1DEEDE-78FA-BE43-A18B-F45D2A35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00391" name="Oval 39">
            <a:extLst>
              <a:ext uri="{FF2B5EF4-FFF2-40B4-BE49-F238E27FC236}">
                <a16:creationId xmlns:a16="http://schemas.microsoft.com/office/drawing/2014/main" id="{C3C625C8-FA59-5D4D-AF92-25B15836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0392" name="Oval 40">
            <a:extLst>
              <a:ext uri="{FF2B5EF4-FFF2-40B4-BE49-F238E27FC236}">
                <a16:creationId xmlns:a16="http://schemas.microsoft.com/office/drawing/2014/main" id="{569F65F0-3720-E345-9C2E-F4F50AAF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00393" name="Oval 41">
            <a:extLst>
              <a:ext uri="{FF2B5EF4-FFF2-40B4-BE49-F238E27FC236}">
                <a16:creationId xmlns:a16="http://schemas.microsoft.com/office/drawing/2014/main" id="{04025A5E-2550-184E-9100-84DF55A5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100394" name="Oval 42">
            <a:extLst>
              <a:ext uri="{FF2B5EF4-FFF2-40B4-BE49-F238E27FC236}">
                <a16:creationId xmlns:a16="http://schemas.microsoft.com/office/drawing/2014/main" id="{A91CA21C-B028-5B41-AB2A-CDF4AE33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00395" name="Oval 43">
            <a:extLst>
              <a:ext uri="{FF2B5EF4-FFF2-40B4-BE49-F238E27FC236}">
                <a16:creationId xmlns:a16="http://schemas.microsoft.com/office/drawing/2014/main" id="{93B5B1DD-5D30-B645-977B-BAB2C14E5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00396" name="Oval 44">
            <a:extLst>
              <a:ext uri="{FF2B5EF4-FFF2-40B4-BE49-F238E27FC236}">
                <a16:creationId xmlns:a16="http://schemas.microsoft.com/office/drawing/2014/main" id="{24D47F8B-B49C-8845-B838-B30F4B6A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2EA60188-CA90-8B45-A33E-E50350443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96B19666-4A0B-95EB-E6B1-0599F441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H D </a:t>
            </a:r>
          </a:p>
        </p:txBody>
      </p:sp>
    </p:spTree>
    <p:extLst>
      <p:ext uri="{BB962C8B-B14F-4D97-AF65-F5344CB8AC3E}">
        <p14:creationId xmlns:p14="http://schemas.microsoft.com/office/powerpoint/2010/main" val="33532608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58C76AF0-D95F-9A49-A160-2391CF98E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75F60EF3-E0BB-B34F-AFBE-6B833B7B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cxnSp>
        <p:nvCxnSpPr>
          <p:cNvPr id="102409" name="AutoShape 9">
            <a:extLst>
              <a:ext uri="{FF2B5EF4-FFF2-40B4-BE49-F238E27FC236}">
                <a16:creationId xmlns:a16="http://schemas.microsoft.com/office/drawing/2014/main" id="{197EAC8A-0419-2E46-AB92-5E51AD458D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0" name="AutoShape 10">
            <a:extLst>
              <a:ext uri="{FF2B5EF4-FFF2-40B4-BE49-F238E27FC236}">
                <a16:creationId xmlns:a16="http://schemas.microsoft.com/office/drawing/2014/main" id="{B5326018-5F65-FB46-AC09-52B011306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1" name="AutoShape 11">
            <a:extLst>
              <a:ext uri="{FF2B5EF4-FFF2-40B4-BE49-F238E27FC236}">
                <a16:creationId xmlns:a16="http://schemas.microsoft.com/office/drawing/2014/main" id="{04611ADD-F92F-7741-BDC6-350D7BFF72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2" name="AutoShape 12">
            <a:extLst>
              <a:ext uri="{FF2B5EF4-FFF2-40B4-BE49-F238E27FC236}">
                <a16:creationId xmlns:a16="http://schemas.microsoft.com/office/drawing/2014/main" id="{D61EEA18-832F-9B4F-962F-0420871CB1D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3" name="AutoShape 13">
            <a:extLst>
              <a:ext uri="{FF2B5EF4-FFF2-40B4-BE49-F238E27FC236}">
                <a16:creationId xmlns:a16="http://schemas.microsoft.com/office/drawing/2014/main" id="{D1F28E5A-2B92-B945-A9EE-72536B707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4" name="AutoShape 14">
            <a:extLst>
              <a:ext uri="{FF2B5EF4-FFF2-40B4-BE49-F238E27FC236}">
                <a16:creationId xmlns:a16="http://schemas.microsoft.com/office/drawing/2014/main" id="{3687BE17-034E-E043-B861-04B703AD25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9" name="AutoShape 19">
            <a:extLst>
              <a:ext uri="{FF2B5EF4-FFF2-40B4-BE49-F238E27FC236}">
                <a16:creationId xmlns:a16="http://schemas.microsoft.com/office/drawing/2014/main" id="{DBDF01C4-0A90-8F4F-AFFC-7C49314FD1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20" name="AutoShape 20">
            <a:extLst>
              <a:ext uri="{FF2B5EF4-FFF2-40B4-BE49-F238E27FC236}">
                <a16:creationId xmlns:a16="http://schemas.microsoft.com/office/drawing/2014/main" id="{1A7CEC4D-287A-E245-BED2-203AE701F3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21" name="AutoShape 21">
            <a:extLst>
              <a:ext uri="{FF2B5EF4-FFF2-40B4-BE49-F238E27FC236}">
                <a16:creationId xmlns:a16="http://schemas.microsoft.com/office/drawing/2014/main" id="{0F573015-128D-0F45-B02B-83722B595D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22" name="AutoShape 22">
            <a:extLst>
              <a:ext uri="{FF2B5EF4-FFF2-40B4-BE49-F238E27FC236}">
                <a16:creationId xmlns:a16="http://schemas.microsoft.com/office/drawing/2014/main" id="{92FC3509-2E08-5148-8602-781920AE87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23" name="AutoShape 23">
            <a:extLst>
              <a:ext uri="{FF2B5EF4-FFF2-40B4-BE49-F238E27FC236}">
                <a16:creationId xmlns:a16="http://schemas.microsoft.com/office/drawing/2014/main" id="{E6BA44DD-332B-654B-9718-C2B9F43025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24" name="Text Box 24">
            <a:extLst>
              <a:ext uri="{FF2B5EF4-FFF2-40B4-BE49-F238E27FC236}">
                <a16:creationId xmlns:a16="http://schemas.microsoft.com/office/drawing/2014/main" id="{B943AAF9-5D4B-A64E-A843-66F76C46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02426" name="Text Box 26">
            <a:extLst>
              <a:ext uri="{FF2B5EF4-FFF2-40B4-BE49-F238E27FC236}">
                <a16:creationId xmlns:a16="http://schemas.microsoft.com/office/drawing/2014/main" id="{B9DACF05-992A-8E4F-9B7B-EC9D0199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2427" name="Text Box 27">
            <a:extLst>
              <a:ext uri="{FF2B5EF4-FFF2-40B4-BE49-F238E27FC236}">
                <a16:creationId xmlns:a16="http://schemas.microsoft.com/office/drawing/2014/main" id="{98183FDB-D773-4C47-BE4E-1A1415A8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2428" name="Text Box 28">
            <a:extLst>
              <a:ext uri="{FF2B5EF4-FFF2-40B4-BE49-F238E27FC236}">
                <a16:creationId xmlns:a16="http://schemas.microsoft.com/office/drawing/2014/main" id="{C1DD3E79-994A-DE45-8D31-3A2FF4F0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dequeue next vertex</a:t>
            </a:r>
          </a:p>
        </p:txBody>
      </p:sp>
      <p:sp>
        <p:nvSpPr>
          <p:cNvPr id="102429" name="Text Box 29">
            <a:extLst>
              <a:ext uri="{FF2B5EF4-FFF2-40B4-BE49-F238E27FC236}">
                <a16:creationId xmlns:a16="http://schemas.microsoft.com/office/drawing/2014/main" id="{F7C5382E-5DAF-8E4A-A2BD-D7E3060B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02430" name="Text Box 30">
            <a:extLst>
              <a:ext uri="{FF2B5EF4-FFF2-40B4-BE49-F238E27FC236}">
                <a16:creationId xmlns:a16="http://schemas.microsoft.com/office/drawing/2014/main" id="{EEE448C1-90D0-2C45-AD6E-03BAC415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102431" name="Text Box 31">
            <a:extLst>
              <a:ext uri="{FF2B5EF4-FFF2-40B4-BE49-F238E27FC236}">
                <a16:creationId xmlns:a16="http://schemas.microsoft.com/office/drawing/2014/main" id="{5E0CA076-6E7A-AE44-8419-E145FBC0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102432" name="Text Box 32">
            <a:extLst>
              <a:ext uri="{FF2B5EF4-FFF2-40B4-BE49-F238E27FC236}">
                <a16:creationId xmlns:a16="http://schemas.microsoft.com/office/drawing/2014/main" id="{30F8CB9D-4E31-3640-9FF9-E3EABBE0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2433" name="Text Box 33">
            <a:extLst>
              <a:ext uri="{FF2B5EF4-FFF2-40B4-BE49-F238E27FC236}">
                <a16:creationId xmlns:a16="http://schemas.microsoft.com/office/drawing/2014/main" id="{80DE6527-7B4D-AE47-9252-CE342561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2434" name="Text Box 34">
            <a:extLst>
              <a:ext uri="{FF2B5EF4-FFF2-40B4-BE49-F238E27FC236}">
                <a16:creationId xmlns:a16="http://schemas.microsoft.com/office/drawing/2014/main" id="{5A1C0F4B-BAED-5E44-AFAF-CD689E90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02435" name="Text Box 35">
            <a:extLst>
              <a:ext uri="{FF2B5EF4-FFF2-40B4-BE49-F238E27FC236}">
                <a16:creationId xmlns:a16="http://schemas.microsoft.com/office/drawing/2014/main" id="{091CA8D0-10E4-3540-ADDA-886EA9BB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102436" name="Oval 36">
            <a:extLst>
              <a:ext uri="{FF2B5EF4-FFF2-40B4-BE49-F238E27FC236}">
                <a16:creationId xmlns:a16="http://schemas.microsoft.com/office/drawing/2014/main" id="{612855A5-7EDB-044B-AD2A-4E8F7E390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102437" name="Oval 37">
            <a:extLst>
              <a:ext uri="{FF2B5EF4-FFF2-40B4-BE49-F238E27FC236}">
                <a16:creationId xmlns:a16="http://schemas.microsoft.com/office/drawing/2014/main" id="{826F2AF2-7F53-504D-A7CF-5A14EC7E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2440" name="Oval 40">
            <a:extLst>
              <a:ext uri="{FF2B5EF4-FFF2-40B4-BE49-F238E27FC236}">
                <a16:creationId xmlns:a16="http://schemas.microsoft.com/office/drawing/2014/main" id="{83381F47-F315-544F-B195-45777DC4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02441" name="Oval 41">
            <a:extLst>
              <a:ext uri="{FF2B5EF4-FFF2-40B4-BE49-F238E27FC236}">
                <a16:creationId xmlns:a16="http://schemas.microsoft.com/office/drawing/2014/main" id="{39DCD0E3-814D-0D45-B90D-E2E40B9B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2442" name="Oval 42">
            <a:extLst>
              <a:ext uri="{FF2B5EF4-FFF2-40B4-BE49-F238E27FC236}">
                <a16:creationId xmlns:a16="http://schemas.microsoft.com/office/drawing/2014/main" id="{4CA3EA57-4822-6A44-AB44-2169810E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02443" name="Oval 43">
            <a:extLst>
              <a:ext uri="{FF2B5EF4-FFF2-40B4-BE49-F238E27FC236}">
                <a16:creationId xmlns:a16="http://schemas.microsoft.com/office/drawing/2014/main" id="{1B0FE3D2-AC43-9241-850E-58D6BEA6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102444" name="Oval 44">
            <a:extLst>
              <a:ext uri="{FF2B5EF4-FFF2-40B4-BE49-F238E27FC236}">
                <a16:creationId xmlns:a16="http://schemas.microsoft.com/office/drawing/2014/main" id="{840EE7A2-0FF0-2840-B79D-3CBF1DC1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02445" name="Oval 45">
            <a:extLst>
              <a:ext uri="{FF2B5EF4-FFF2-40B4-BE49-F238E27FC236}">
                <a16:creationId xmlns:a16="http://schemas.microsoft.com/office/drawing/2014/main" id="{A08DDC7E-F9E1-C043-A062-D5DBA8DE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02446" name="Oval 46">
            <a:extLst>
              <a:ext uri="{FF2B5EF4-FFF2-40B4-BE49-F238E27FC236}">
                <a16:creationId xmlns:a16="http://schemas.microsoft.com/office/drawing/2014/main" id="{2052B9F2-8FE6-D74B-A8EC-D861C92A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91B75365-D11C-7247-8D8F-91502C196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88B6ABD0-4935-0F30-307E-B088ABCA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dirty="0"/>
              <a:t>Visited: A B I F E G C H D </a:t>
            </a:r>
          </a:p>
        </p:txBody>
      </p:sp>
    </p:spTree>
    <p:extLst>
      <p:ext uri="{BB962C8B-B14F-4D97-AF65-F5344CB8AC3E}">
        <p14:creationId xmlns:p14="http://schemas.microsoft.com/office/powerpoint/2010/main" val="38133143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>
            <a:extLst>
              <a:ext uri="{FF2B5EF4-FFF2-40B4-BE49-F238E27FC236}">
                <a16:creationId xmlns:a16="http://schemas.microsoft.com/office/drawing/2014/main" id="{88E54D7E-9EBB-0840-ADA4-3DE7D81A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372100"/>
            <a:ext cx="38608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kumimoji="1" lang="en-US" altLang="en-US" sz="20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B0830D18-2189-B54C-BCF5-017C7A28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4" y="5454651"/>
            <a:ext cx="74612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400"/>
              <a:t>front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D24716D7-289D-8E4E-8130-6E41BF2C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372100"/>
            <a:ext cx="2260600" cy="368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kumimoji="1" lang="en-US" altLang="en-US" sz="1600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04458" name="Oval 10">
            <a:extLst>
              <a:ext uri="{FF2B5EF4-FFF2-40B4-BE49-F238E27FC236}">
                <a16:creationId xmlns:a16="http://schemas.microsoft.com/office/drawing/2014/main" id="{49AF3EDE-BCA0-DA4F-8F56-41BC28FAC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E</a:t>
            </a:r>
          </a:p>
        </p:txBody>
      </p:sp>
      <p:cxnSp>
        <p:nvCxnSpPr>
          <p:cNvPr id="104459" name="AutoShape 11">
            <a:extLst>
              <a:ext uri="{FF2B5EF4-FFF2-40B4-BE49-F238E27FC236}">
                <a16:creationId xmlns:a16="http://schemas.microsoft.com/office/drawing/2014/main" id="{1CF73E65-485C-B549-9DD8-D052E7EC9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4" y="1803401"/>
            <a:ext cx="1587" cy="22272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60" name="AutoShape 12">
            <a:extLst>
              <a:ext uri="{FF2B5EF4-FFF2-40B4-BE49-F238E27FC236}">
                <a16:creationId xmlns:a16="http://schemas.microsoft.com/office/drawing/2014/main" id="{25B9BCB9-92B1-C64D-B519-21059705F5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83288" y="1803401"/>
            <a:ext cx="0" cy="1109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61" name="AutoShape 13">
            <a:extLst>
              <a:ext uri="{FF2B5EF4-FFF2-40B4-BE49-F238E27FC236}">
                <a16:creationId xmlns:a16="http://schemas.microsoft.com/office/drawing/2014/main" id="{5373ECDC-3C09-C74A-9F7C-2C97EF19F825}"/>
              </a:ext>
            </a:extLst>
          </p:cNvPr>
          <p:cNvCxnSpPr>
            <a:cxnSpLocks noChangeShapeType="1"/>
            <a:stCxn id="104458" idx="6"/>
          </p:cNvCxnSpPr>
          <p:nvPr/>
        </p:nvCxnSpPr>
        <p:spPr bwMode="auto">
          <a:xfrm>
            <a:off x="4602164" y="3059113"/>
            <a:ext cx="1235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62" name="AutoShape 14">
            <a:extLst>
              <a:ext uri="{FF2B5EF4-FFF2-40B4-BE49-F238E27FC236}">
                <a16:creationId xmlns:a16="http://schemas.microsoft.com/office/drawing/2014/main" id="{A4AD7647-4873-7649-A30F-FE0832A4FBDC}"/>
              </a:ext>
            </a:extLst>
          </p:cNvPr>
          <p:cNvCxnSpPr>
            <a:cxnSpLocks noChangeShapeType="1"/>
            <a:endCxn id="104458" idx="3"/>
          </p:cNvCxnSpPr>
          <p:nvPr/>
        </p:nvCxnSpPr>
        <p:spPr bwMode="auto">
          <a:xfrm flipV="1">
            <a:off x="3271839" y="3163888"/>
            <a:ext cx="1087437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63" name="AutoShape 15">
            <a:extLst>
              <a:ext uri="{FF2B5EF4-FFF2-40B4-BE49-F238E27FC236}">
                <a16:creationId xmlns:a16="http://schemas.microsoft.com/office/drawing/2014/main" id="{D4EBA79E-1AE3-DD46-BAD4-AD25F73184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7876" y="1658938"/>
            <a:ext cx="25193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64" name="AutoShape 16">
            <a:extLst>
              <a:ext uri="{FF2B5EF4-FFF2-40B4-BE49-F238E27FC236}">
                <a16:creationId xmlns:a16="http://schemas.microsoft.com/office/drawing/2014/main" id="{A0B9D542-D8E1-B041-A508-B6C7AD2539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1839" y="3163888"/>
            <a:ext cx="2613025" cy="1117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4465" name="Oval 17">
            <a:extLst>
              <a:ext uri="{FF2B5EF4-FFF2-40B4-BE49-F238E27FC236}">
                <a16:creationId xmlns:a16="http://schemas.microsoft.com/office/drawing/2014/main" id="{22B789FA-EC91-3142-A228-F400845E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4" y="29210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04466" name="Oval 18">
            <a:extLst>
              <a:ext uri="{FF2B5EF4-FFF2-40B4-BE49-F238E27FC236}">
                <a16:creationId xmlns:a16="http://schemas.microsoft.com/office/drawing/2014/main" id="{98C9854B-D000-AF4E-997A-493EA505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D</a:t>
            </a:r>
          </a:p>
        </p:txBody>
      </p:sp>
      <p:cxnSp>
        <p:nvCxnSpPr>
          <p:cNvPr id="104469" name="AutoShape 21">
            <a:extLst>
              <a:ext uri="{FF2B5EF4-FFF2-40B4-BE49-F238E27FC236}">
                <a16:creationId xmlns:a16="http://schemas.microsoft.com/office/drawing/2014/main" id="{C865C2CB-BDBA-8744-BC6E-1674DE35F355}"/>
              </a:ext>
            </a:extLst>
          </p:cNvPr>
          <p:cNvCxnSpPr>
            <a:cxnSpLocks noChangeShapeType="1"/>
            <a:endCxn id="104465" idx="1"/>
          </p:cNvCxnSpPr>
          <p:nvPr/>
        </p:nvCxnSpPr>
        <p:spPr bwMode="auto">
          <a:xfrm>
            <a:off x="7777164" y="1752600"/>
            <a:ext cx="1487487" cy="1200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70" name="AutoShape 22">
            <a:extLst>
              <a:ext uri="{FF2B5EF4-FFF2-40B4-BE49-F238E27FC236}">
                <a16:creationId xmlns:a16="http://schemas.microsoft.com/office/drawing/2014/main" id="{35B568BB-19B5-D847-8C04-A6AC7D05B3F3}"/>
              </a:ext>
            </a:extLst>
          </p:cNvPr>
          <p:cNvCxnSpPr>
            <a:cxnSpLocks noChangeShapeType="1"/>
            <a:endCxn id="104465" idx="2"/>
          </p:cNvCxnSpPr>
          <p:nvPr/>
        </p:nvCxnSpPr>
        <p:spPr bwMode="auto">
          <a:xfrm>
            <a:off x="7823201" y="3059113"/>
            <a:ext cx="13938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71" name="AutoShape 23">
            <a:extLst>
              <a:ext uri="{FF2B5EF4-FFF2-40B4-BE49-F238E27FC236}">
                <a16:creationId xmlns:a16="http://schemas.microsoft.com/office/drawing/2014/main" id="{9952EA3E-CCF8-694B-B71C-350CBE4D7F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78739" y="1792289"/>
            <a:ext cx="1587" cy="1120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72" name="AutoShape 24">
            <a:extLst>
              <a:ext uri="{FF2B5EF4-FFF2-40B4-BE49-F238E27FC236}">
                <a16:creationId xmlns:a16="http://schemas.microsoft.com/office/drawing/2014/main" id="{71058710-8E69-A843-A33B-3DC171B4A975}"/>
              </a:ext>
            </a:extLst>
          </p:cNvPr>
          <p:cNvCxnSpPr>
            <a:cxnSpLocks noChangeShapeType="1"/>
            <a:endCxn id="104466" idx="2"/>
          </p:cNvCxnSpPr>
          <p:nvPr/>
        </p:nvCxnSpPr>
        <p:spPr bwMode="auto">
          <a:xfrm>
            <a:off x="7824789" y="1647825"/>
            <a:ext cx="1398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473" name="AutoShape 25">
            <a:extLst>
              <a:ext uri="{FF2B5EF4-FFF2-40B4-BE49-F238E27FC236}">
                <a16:creationId xmlns:a16="http://schemas.microsoft.com/office/drawing/2014/main" id="{32AFA3B2-9734-AD4F-86F3-607957EE75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7750" y="3059113"/>
            <a:ext cx="14049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4474" name="Text Box 26">
            <a:extLst>
              <a:ext uri="{FF2B5EF4-FFF2-40B4-BE49-F238E27FC236}">
                <a16:creationId xmlns:a16="http://schemas.microsoft.com/office/drawing/2014/main" id="{ABC18B78-4689-F842-A656-4409E451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10604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-</a:t>
            </a:r>
          </a:p>
        </p:txBody>
      </p:sp>
      <p:sp>
        <p:nvSpPr>
          <p:cNvPr id="104476" name="Text Box 28">
            <a:extLst>
              <a:ext uri="{FF2B5EF4-FFF2-40B4-BE49-F238E27FC236}">
                <a16:creationId xmlns:a16="http://schemas.microsoft.com/office/drawing/2014/main" id="{083B8F53-246F-0840-9380-46E65026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4" y="1057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4477" name="Text Box 29">
            <a:extLst>
              <a:ext uri="{FF2B5EF4-FFF2-40B4-BE49-F238E27FC236}">
                <a16:creationId xmlns:a16="http://schemas.microsoft.com/office/drawing/2014/main" id="{321A9177-7437-2346-8DC0-614313AE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43815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04478" name="Text Box 30">
            <a:extLst>
              <a:ext uri="{FF2B5EF4-FFF2-40B4-BE49-F238E27FC236}">
                <a16:creationId xmlns:a16="http://schemas.microsoft.com/office/drawing/2014/main" id="{320DB432-05BD-9948-A48E-78CD9761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9" y="32083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04479" name="Text Box 31">
            <a:extLst>
              <a:ext uri="{FF2B5EF4-FFF2-40B4-BE49-F238E27FC236}">
                <a16:creationId xmlns:a16="http://schemas.microsoft.com/office/drawing/2014/main" id="{F5BEA462-2364-9546-A1E1-67945A0F2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4" y="320675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104480" name="Text Box 32">
            <a:extLst>
              <a:ext uri="{FF2B5EF4-FFF2-40B4-BE49-F238E27FC236}">
                <a16:creationId xmlns:a16="http://schemas.microsoft.com/office/drawing/2014/main" id="{64FCBAE6-440E-2245-AD4E-64E8BBE1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6" y="3216276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F</a:t>
            </a:r>
          </a:p>
        </p:txBody>
      </p:sp>
      <p:sp>
        <p:nvSpPr>
          <p:cNvPr id="104481" name="Text Box 33">
            <a:extLst>
              <a:ext uri="{FF2B5EF4-FFF2-40B4-BE49-F238E27FC236}">
                <a16:creationId xmlns:a16="http://schemas.microsoft.com/office/drawing/2014/main" id="{00838BCC-AC13-4E4D-A269-E867DE07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1054101"/>
            <a:ext cx="33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4482" name="Text Box 34">
            <a:extLst>
              <a:ext uri="{FF2B5EF4-FFF2-40B4-BE49-F238E27FC236}">
                <a16:creationId xmlns:a16="http://schemas.microsoft.com/office/drawing/2014/main" id="{B675C8F1-E752-C548-8260-AAF796DD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1" y="3224213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04483" name="Text Box 35">
            <a:extLst>
              <a:ext uri="{FF2B5EF4-FFF2-40B4-BE49-F238E27FC236}">
                <a16:creationId xmlns:a16="http://schemas.microsoft.com/office/drawing/2014/main" id="{0589E6B8-AE47-CF44-8F2F-C41CEB26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06203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>
                <a:solidFill>
                  <a:srgbClr val="006600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04484" name="Text Box 36">
            <a:extLst>
              <a:ext uri="{FF2B5EF4-FFF2-40B4-BE49-F238E27FC236}">
                <a16:creationId xmlns:a16="http://schemas.microsoft.com/office/drawing/2014/main" id="{06C706BC-31C3-BA41-AFF9-E0F6F29B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4" y="5886450"/>
            <a:ext cx="381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600"/>
              <a:t>FIFO Queue</a:t>
            </a:r>
          </a:p>
        </p:txBody>
      </p:sp>
      <p:sp>
        <p:nvSpPr>
          <p:cNvPr id="104485" name="Oval 37">
            <a:extLst>
              <a:ext uri="{FF2B5EF4-FFF2-40B4-BE49-F238E27FC236}">
                <a16:creationId xmlns:a16="http://schemas.microsoft.com/office/drawing/2014/main" id="{1F8F75A5-C7EB-B248-A21B-BBB3BFB7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9" y="4038600"/>
            <a:ext cx="274637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104486" name="Oval 38">
            <a:extLst>
              <a:ext uri="{FF2B5EF4-FFF2-40B4-BE49-F238E27FC236}">
                <a16:creationId xmlns:a16="http://schemas.microsoft.com/office/drawing/2014/main" id="{DF19EEA0-AEA5-B34E-836F-E7862EA9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04487" name="Oval 39">
            <a:extLst>
              <a:ext uri="{FF2B5EF4-FFF2-40B4-BE49-F238E27FC236}">
                <a16:creationId xmlns:a16="http://schemas.microsoft.com/office/drawing/2014/main" id="{C03C28C9-3CD7-1746-ABC8-85FFA1E2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04488" name="Oval 40">
            <a:extLst>
              <a:ext uri="{FF2B5EF4-FFF2-40B4-BE49-F238E27FC236}">
                <a16:creationId xmlns:a16="http://schemas.microsoft.com/office/drawing/2014/main" id="{924144AF-0F79-C647-BBF2-477B3569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520825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04489" name="Oval 41">
            <a:extLst>
              <a:ext uri="{FF2B5EF4-FFF2-40B4-BE49-F238E27FC236}">
                <a16:creationId xmlns:a16="http://schemas.microsoft.com/office/drawing/2014/main" id="{FF7AC35E-F85E-F649-9339-3D46F5E2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21000"/>
            <a:ext cx="274638" cy="274638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104490" name="Oval 42">
            <a:extLst>
              <a:ext uri="{FF2B5EF4-FFF2-40B4-BE49-F238E27FC236}">
                <a16:creationId xmlns:a16="http://schemas.microsoft.com/office/drawing/2014/main" id="{87B9B50E-BA7D-694B-ACA5-260C853C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4" y="1509714"/>
            <a:ext cx="274637" cy="274637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2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6ED30E86-4D6D-044D-836A-F95849A3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89"/>
            <a:ext cx="10515600" cy="752474"/>
          </a:xfrm>
        </p:spPr>
        <p:txBody>
          <a:bodyPr/>
          <a:lstStyle/>
          <a:p>
            <a:r>
              <a:rPr kumimoji="0" lang="en-US" altLang="en-US" dirty="0"/>
              <a:t>Breadth First Search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E4025A5E-8A4F-9676-04FC-5ECA5824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323" y="4725988"/>
            <a:ext cx="39353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1600" b="1" dirty="0"/>
              <a:t>Visited</a:t>
            </a:r>
            <a:r>
              <a:rPr kumimoji="1" lang="en-US" altLang="en-US" sz="1600" dirty="0"/>
              <a:t>: A B I F E G C H D </a:t>
            </a:r>
          </a:p>
        </p:txBody>
      </p:sp>
    </p:spTree>
    <p:extLst>
      <p:ext uri="{BB962C8B-B14F-4D97-AF65-F5344CB8AC3E}">
        <p14:creationId xmlns:p14="http://schemas.microsoft.com/office/powerpoint/2010/main" val="25926704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2994" y="152401"/>
            <a:ext cx="199834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2994" y="1519935"/>
            <a:ext cx="7493634" cy="449802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57200" indent="-342900">
              <a:spcBef>
                <a:spcPts val="295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sz="2400" spc="-5" dirty="0">
                <a:latin typeface="Tahoma"/>
                <a:cs typeface="Tahoma"/>
              </a:rPr>
              <a:t>Setting/getting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vertex/edge label takes </a:t>
            </a:r>
            <a:r>
              <a:rPr sz="2400" b="1" i="1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(1)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ahoma"/>
                <a:cs typeface="Tahoma"/>
              </a:rPr>
              <a:t>time</a:t>
            </a:r>
            <a:endParaRPr lang="en-US" sz="2400" dirty="0">
              <a:latin typeface="Tahoma"/>
              <a:cs typeface="Tahoma"/>
            </a:endParaRPr>
          </a:p>
          <a:p>
            <a:pPr marL="457200" indent="-342900">
              <a:spcBef>
                <a:spcPts val="295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lang="en-US" sz="2400" dirty="0">
                <a:latin typeface="Tahoma"/>
                <a:cs typeface="Tahoma"/>
              </a:rPr>
              <a:t>While loop is executed, at most, one time for each vertex in the graph |V|</a:t>
            </a:r>
            <a:endParaRPr sz="2400" dirty="0">
              <a:latin typeface="Tahoma"/>
              <a:cs typeface="Tahoma"/>
            </a:endParaRPr>
          </a:p>
          <a:p>
            <a:pPr marL="457200" indent="-342900">
              <a:spcBef>
                <a:spcPts val="195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sz="2400" spc="-5" dirty="0">
                <a:latin typeface="Tahoma"/>
                <a:cs typeface="Tahoma"/>
              </a:rPr>
              <a:t>Each vertex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labeled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twice</a:t>
            </a:r>
            <a:endParaRPr sz="2400" dirty="0">
              <a:latin typeface="Tahoma"/>
              <a:cs typeface="Tahoma"/>
            </a:endParaRPr>
          </a:p>
          <a:p>
            <a:pPr marL="857250" lvl="1" indent="-285750">
              <a:spcBef>
                <a:spcPts val="265"/>
              </a:spcBef>
              <a:buSzPct val="60000"/>
              <a:buFont typeface="Wingdings"/>
              <a:buChar char=""/>
              <a:tabLst>
                <a:tab pos="856615" algn="l"/>
                <a:tab pos="857250" algn="l"/>
              </a:tabLst>
            </a:pPr>
            <a:r>
              <a:rPr sz="2000" spc="-5" dirty="0">
                <a:latin typeface="Tahoma"/>
                <a:cs typeface="Tahoma"/>
              </a:rPr>
              <a:t>once </a:t>
            </a:r>
            <a:r>
              <a:rPr sz="2000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UNEXPLORED</a:t>
            </a:r>
            <a:endParaRPr sz="2000" dirty="0">
              <a:latin typeface="Tahoma"/>
              <a:cs typeface="Tahoma"/>
            </a:endParaRPr>
          </a:p>
          <a:p>
            <a:pPr marL="857250" lvl="1" indent="-285750">
              <a:spcBef>
                <a:spcPts val="200"/>
              </a:spcBef>
              <a:buSzPct val="60000"/>
              <a:buFont typeface="Wingdings"/>
              <a:buChar char=""/>
              <a:tabLst>
                <a:tab pos="856615" algn="l"/>
                <a:tab pos="857250" algn="l"/>
              </a:tabLst>
            </a:pPr>
            <a:r>
              <a:rPr sz="2000" spc="-5" dirty="0">
                <a:latin typeface="Tahoma"/>
                <a:cs typeface="Tahoma"/>
              </a:rPr>
              <a:t>once </a:t>
            </a:r>
            <a:r>
              <a:rPr sz="2000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VISITED</a:t>
            </a:r>
            <a:endParaRPr sz="2000" dirty="0">
              <a:latin typeface="Tahoma"/>
              <a:cs typeface="Tahoma"/>
            </a:endParaRPr>
          </a:p>
          <a:p>
            <a:pPr marL="457200" indent="-342900">
              <a:spcBef>
                <a:spcPts val="355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sz="2400" spc="-5" dirty="0">
                <a:latin typeface="Tahoma"/>
                <a:cs typeface="Tahoma"/>
              </a:rPr>
              <a:t>Each edge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labeled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twice</a:t>
            </a:r>
            <a:endParaRPr sz="2400" dirty="0">
              <a:latin typeface="Tahoma"/>
              <a:cs typeface="Tahoma"/>
            </a:endParaRPr>
          </a:p>
          <a:p>
            <a:pPr marL="857250" lvl="1" indent="-285750">
              <a:spcBef>
                <a:spcPts val="265"/>
              </a:spcBef>
              <a:buSzPct val="60000"/>
              <a:buFont typeface="Wingdings"/>
              <a:buChar char=""/>
              <a:tabLst>
                <a:tab pos="856615" algn="l"/>
                <a:tab pos="857250" algn="l"/>
              </a:tabLst>
            </a:pPr>
            <a:r>
              <a:rPr sz="2000" spc="-5" dirty="0">
                <a:latin typeface="Tahoma"/>
                <a:cs typeface="Tahoma"/>
              </a:rPr>
              <a:t>once </a:t>
            </a:r>
            <a:r>
              <a:rPr sz="2000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UNEXPLORED</a:t>
            </a:r>
            <a:endParaRPr sz="2000" dirty="0">
              <a:latin typeface="Tahoma"/>
              <a:cs typeface="Tahoma"/>
            </a:endParaRPr>
          </a:p>
          <a:p>
            <a:pPr marL="857250" lvl="1" indent="-285750">
              <a:spcBef>
                <a:spcPts val="200"/>
              </a:spcBef>
              <a:buSzPct val="60000"/>
              <a:buFont typeface="Wingdings"/>
              <a:buChar char=""/>
              <a:tabLst>
                <a:tab pos="856615" algn="l"/>
                <a:tab pos="857250" algn="l"/>
              </a:tabLst>
            </a:pPr>
            <a:r>
              <a:rPr sz="2000" spc="-5" dirty="0">
                <a:latin typeface="Tahoma"/>
                <a:cs typeface="Tahoma"/>
              </a:rPr>
              <a:t>once </a:t>
            </a:r>
            <a:r>
              <a:rPr sz="2000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DISCOVERY </a:t>
            </a:r>
            <a:r>
              <a:rPr sz="2000" dirty="0">
                <a:latin typeface="Tahoma"/>
                <a:cs typeface="Tahoma"/>
              </a:rPr>
              <a:t>or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CROSS</a:t>
            </a:r>
          </a:p>
          <a:p>
            <a:pPr marL="457200" indent="-342900">
              <a:spcBef>
                <a:spcPts val="254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sz="2400" spc="-5" dirty="0">
                <a:latin typeface="Tahoma"/>
                <a:cs typeface="Tahoma"/>
              </a:rPr>
              <a:t>Each vertex </a:t>
            </a:r>
            <a:r>
              <a:rPr sz="2400" dirty="0">
                <a:latin typeface="Tahoma"/>
                <a:cs typeface="Tahoma"/>
              </a:rPr>
              <a:t>is inserted </a:t>
            </a:r>
            <a:r>
              <a:rPr sz="2400" spc="-5" dirty="0">
                <a:latin typeface="Tahoma"/>
                <a:cs typeface="Tahoma"/>
              </a:rPr>
              <a:t>once </a:t>
            </a:r>
            <a:r>
              <a:rPr sz="2400" dirty="0">
                <a:latin typeface="Tahoma"/>
                <a:cs typeface="Tahoma"/>
              </a:rPr>
              <a:t>into a </a:t>
            </a:r>
            <a:r>
              <a:rPr sz="2400" spc="-5" dirty="0">
                <a:latin typeface="Tahoma"/>
                <a:cs typeface="Tahoma"/>
              </a:rPr>
              <a:t>sequence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lang="en-US" sz="2400" b="1" i="1" dirty="0">
                <a:latin typeface="Times New Roman"/>
                <a:cs typeface="Times New Roman"/>
              </a:rPr>
              <a:t>Queue</a:t>
            </a:r>
            <a:endParaRPr sz="2400" baseline="-20833" dirty="0">
              <a:latin typeface="Times New Roman"/>
              <a:cs typeface="Times New Roman"/>
            </a:endParaRPr>
          </a:p>
          <a:p>
            <a:pPr marL="457200" marR="617855" indent="-342900">
              <a:lnSpc>
                <a:spcPts val="2520"/>
              </a:lnSpc>
              <a:spcBef>
                <a:spcPts val="705"/>
              </a:spcBef>
              <a:buSzPct val="58333"/>
              <a:buFont typeface="Wingdings"/>
              <a:buChar char=""/>
              <a:tabLst>
                <a:tab pos="456565" algn="l"/>
                <a:tab pos="457200" algn="l"/>
              </a:tabLst>
            </a:pPr>
            <a:r>
              <a:rPr sz="2400" spc="-5" dirty="0">
                <a:latin typeface="Tahoma"/>
                <a:cs typeface="Tahoma"/>
              </a:rPr>
              <a:t>BFS runs in </a:t>
            </a:r>
            <a:r>
              <a:rPr sz="2400" b="1" i="1" dirty="0">
                <a:solidFill>
                  <a:srgbClr val="0054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54FF"/>
                </a:solidFill>
                <a:latin typeface="Times New Roman"/>
                <a:cs typeface="Times New Roman"/>
              </a:rPr>
              <a:t>(</a:t>
            </a:r>
            <a:r>
              <a:rPr lang="en-US" sz="2400" b="1" i="1" dirty="0">
                <a:solidFill>
                  <a:srgbClr val="0054FF"/>
                </a:solidFill>
                <a:latin typeface="Times New Roman"/>
                <a:cs typeface="Times New Roman"/>
              </a:rPr>
              <a:t>V</a:t>
            </a:r>
            <a:r>
              <a:rPr sz="2400" b="1" i="1" dirty="0">
                <a:solidFill>
                  <a:srgbClr val="0054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54FF"/>
                </a:solidFill>
                <a:latin typeface="Symbol"/>
                <a:cs typeface="Symbol"/>
              </a:rPr>
              <a:t></a:t>
            </a:r>
            <a:r>
              <a:rPr sz="2400" dirty="0">
                <a:solidFill>
                  <a:srgbClr val="0054FF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solidFill>
                  <a:srgbClr val="0054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54FF"/>
                </a:solidFill>
                <a:latin typeface="Times New Roman"/>
                <a:cs typeface="Times New Roman"/>
              </a:rPr>
              <a:t>) </a:t>
            </a:r>
            <a:r>
              <a:rPr sz="2400" spc="-5" dirty="0">
                <a:latin typeface="Tahoma"/>
                <a:cs typeface="Tahoma"/>
              </a:rPr>
              <a:t>time provided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graph </a:t>
            </a:r>
            <a:r>
              <a:rPr sz="2400" dirty="0">
                <a:latin typeface="Tahoma"/>
                <a:cs typeface="Tahoma"/>
              </a:rPr>
              <a:t>is  </a:t>
            </a:r>
            <a:r>
              <a:rPr sz="2400" spc="-5" dirty="0">
                <a:latin typeface="Tahoma"/>
                <a:cs typeface="Tahoma"/>
              </a:rPr>
              <a:t>represented by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adjacency </a:t>
            </a:r>
            <a:r>
              <a:rPr sz="2400" dirty="0">
                <a:latin typeface="Tahoma"/>
                <a:cs typeface="Tahoma"/>
              </a:rPr>
              <a:t>list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structure</a:t>
            </a:r>
            <a:endParaRPr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08383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68111"/>
            <a:ext cx="10515600" cy="737393"/>
          </a:xfrm>
        </p:spPr>
        <p:txBody>
          <a:bodyPr/>
          <a:lstStyle/>
          <a:p>
            <a:r>
              <a:rPr lang="en-US" dirty="0"/>
              <a:t>BFS with Queue, Example with Tree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0" y="4942843"/>
            <a:ext cx="8458200" cy="14901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Order processed: A, B, C, D, E, F, G, H</a:t>
            </a:r>
          </a:p>
          <a:p>
            <a:r>
              <a:rPr lang="en-US" sz="2600" dirty="0"/>
              <a:t>A "level-order" traversal</a:t>
            </a:r>
            <a:endParaRPr lang="en-US" dirty="0"/>
          </a:p>
        </p:txBody>
      </p:sp>
      <p:grpSp>
        <p:nvGrpSpPr>
          <p:cNvPr id="75780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209800" y="1752599"/>
            <a:ext cx="2133600" cy="2286000"/>
            <a:chOff x="3437" y="1248"/>
            <a:chExt cx="1795" cy="1920"/>
          </a:xfrm>
        </p:grpSpPr>
        <p:sp>
          <p:nvSpPr>
            <p:cNvPr id="75783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5784" name="AutoShape 38"/>
            <p:cNvCxnSpPr>
              <a:cxnSpLocks noChangeShapeType="1"/>
              <a:stCxn id="75783" idx="3"/>
              <a:endCxn id="75786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85" name="AutoShape 39"/>
            <p:cNvCxnSpPr>
              <a:cxnSpLocks noChangeShapeType="1"/>
              <a:stCxn id="75783" idx="5"/>
              <a:endCxn id="7579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86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5787" name="Oval 4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5788" name="Oval 4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5789" name="AutoShape 43"/>
            <p:cNvCxnSpPr>
              <a:cxnSpLocks noChangeShapeType="1"/>
              <a:stCxn id="75786" idx="5"/>
              <a:endCxn id="75788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0" name="AutoShape 44"/>
            <p:cNvCxnSpPr>
              <a:cxnSpLocks noChangeShapeType="1"/>
              <a:stCxn id="75786" idx="3"/>
              <a:endCxn id="75787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1" name="Oval 4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5792" name="Oval 46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5793" name="AutoShape 47"/>
            <p:cNvCxnSpPr>
              <a:cxnSpLocks noChangeShapeType="1"/>
              <a:stCxn id="75791" idx="4"/>
              <a:endCxn id="75792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4" name="AutoShape 48"/>
            <p:cNvCxnSpPr>
              <a:cxnSpLocks noChangeShapeType="1"/>
              <a:stCxn id="75792" idx="3"/>
              <a:endCxn id="7579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5" name="Oval 4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5796" name="AutoShape 50"/>
            <p:cNvCxnSpPr>
              <a:cxnSpLocks noChangeShapeType="1"/>
              <a:stCxn id="75792" idx="5"/>
              <a:endCxn id="75795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7" name="Oval 5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37168" y="1336714"/>
            <a:ext cx="4237057" cy="343209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BFS(Node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initialize queue q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mark 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while(q 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   next = </a:t>
            </a:r>
            <a:r>
              <a:rPr lang="en-US" sz="2000" kern="0" dirty="0" err="1"/>
              <a:t>q.dequeue</a:t>
            </a:r>
            <a:r>
              <a:rPr lang="en-US" kern="0" dirty="0"/>
              <a:t>() // </a:t>
            </a:r>
            <a:r>
              <a:rPr lang="en-US" sz="2000" kern="0" dirty="0"/>
              <a:t>and "process"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   for 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      if(u 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         mark u and </a:t>
            </a:r>
            <a:r>
              <a:rPr lang="en-US" sz="2000" kern="0" dirty="0" err="1"/>
              <a:t>enqueue</a:t>
            </a:r>
            <a:r>
              <a:rPr lang="en-US" sz="2000" kern="0" dirty="0"/>
              <a:t> onto q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  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83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89979"/>
            <a:ext cx="10515600" cy="718676"/>
          </a:xfrm>
        </p:spPr>
        <p:txBody>
          <a:bodyPr/>
          <a:lstStyle/>
          <a:p>
            <a:r>
              <a:rPr lang="en-US" dirty="0"/>
              <a:t>Example using BFS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51258" y="1294081"/>
            <a:ext cx="84582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a path from Seattle to Austin?</a:t>
            </a:r>
          </a:p>
          <a:p>
            <a:r>
              <a:rPr lang="en-US" sz="2400" dirty="0"/>
              <a:t>Remember marked nodes are not re-</a:t>
            </a:r>
            <a:r>
              <a:rPr lang="en-US" sz="2400" dirty="0" err="1"/>
              <a:t>enqueued</a:t>
            </a:r>
            <a:endParaRPr lang="en-US" sz="2400" dirty="0"/>
          </a:p>
          <a:p>
            <a:r>
              <a:rPr lang="en-US" sz="2400" dirty="0"/>
              <a:t>Note shortest paths may not be unique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3972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307120" y="5583699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3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078520" y="3145299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4" name="AutoShape 5"/>
          <p:cNvCxnSpPr>
            <a:cxnSpLocks noChangeShapeType="1"/>
            <a:stCxn id="83972" idx="0"/>
            <a:endCxn id="83973" idx="4"/>
          </p:cNvCxnSpPr>
          <p:nvPr>
            <p:custDataLst>
              <p:tags r:id="rId4"/>
            </p:custDataLst>
          </p:nvPr>
        </p:nvCxnSpPr>
        <p:spPr bwMode="auto">
          <a:xfrm flipH="1" flipV="1">
            <a:off x="3269020" y="3540587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7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754920" y="4288299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650520" y="3450099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7" name="AutoShape 9"/>
          <p:cNvCxnSpPr>
            <a:cxnSpLocks noChangeShapeType="1"/>
            <a:stCxn id="83976" idx="4"/>
          </p:cNvCxnSpPr>
          <p:nvPr>
            <p:custDataLst>
              <p:tags r:id="rId7"/>
            </p:custDataLst>
          </p:nvPr>
        </p:nvCxnSpPr>
        <p:spPr bwMode="auto">
          <a:xfrm flipH="1">
            <a:off x="6909158" y="3845386"/>
            <a:ext cx="931863" cy="2084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8" name="AutoShape 10"/>
          <p:cNvCxnSpPr>
            <a:cxnSpLocks noChangeShapeType="1"/>
            <a:stCxn id="83976" idx="2"/>
            <a:endCxn id="83973" idx="6"/>
          </p:cNvCxnSpPr>
          <p:nvPr>
            <p:custDataLst>
              <p:tags r:id="rId8"/>
            </p:custDataLst>
          </p:nvPr>
        </p:nvCxnSpPr>
        <p:spPr bwMode="auto">
          <a:xfrm flipH="1" flipV="1">
            <a:off x="3473808" y="3335799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9" name="AutoShape 11"/>
          <p:cNvCxnSpPr>
            <a:cxnSpLocks noChangeShapeType="1"/>
            <a:stCxn id="83973" idx="5"/>
            <a:endCxn id="83975" idx="1"/>
          </p:cNvCxnSpPr>
          <p:nvPr>
            <p:custDataLst>
              <p:tags r:id="rId9"/>
            </p:custDataLst>
          </p:nvPr>
        </p:nvCxnSpPr>
        <p:spPr bwMode="auto">
          <a:xfrm>
            <a:off x="3403958" y="3485024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0" name="AutoShape 12"/>
          <p:cNvCxnSpPr>
            <a:cxnSpLocks noChangeShapeType="1"/>
            <a:stCxn id="83972" idx="7"/>
            <a:endCxn id="83975" idx="3"/>
          </p:cNvCxnSpPr>
          <p:nvPr>
            <p:custDataLst>
              <p:tags r:id="rId10"/>
            </p:custDataLst>
          </p:nvPr>
        </p:nvCxnSpPr>
        <p:spPr bwMode="auto">
          <a:xfrm flipV="1">
            <a:off x="3632558" y="4628024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1" name="AutoShape 13"/>
          <p:cNvCxnSpPr>
            <a:cxnSpLocks noChangeShapeType="1"/>
            <a:stCxn id="83975" idx="5"/>
          </p:cNvCxnSpPr>
          <p:nvPr>
            <p:custDataLst>
              <p:tags r:id="rId11"/>
            </p:custDataLst>
          </p:nvPr>
        </p:nvCxnSpPr>
        <p:spPr bwMode="auto">
          <a:xfrm>
            <a:off x="5080358" y="4628024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2" name="AutoShape 14"/>
          <p:cNvCxnSpPr>
            <a:cxnSpLocks noChangeShapeType="1"/>
            <a:stCxn id="83975" idx="7"/>
            <a:endCxn id="83976" idx="3"/>
          </p:cNvCxnSpPr>
          <p:nvPr>
            <p:custDataLst>
              <p:tags r:id="rId12"/>
            </p:custDataLst>
          </p:nvPr>
        </p:nvCxnSpPr>
        <p:spPr bwMode="auto">
          <a:xfrm flipV="1">
            <a:off x="5080358" y="3789824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3" name="AutoShape 15"/>
          <p:cNvCxnSpPr>
            <a:cxnSpLocks noChangeShapeType="1"/>
            <a:endCxn id="83972" idx="6"/>
          </p:cNvCxnSpPr>
          <p:nvPr>
            <p:custDataLst>
              <p:tags r:id="rId13"/>
            </p:custDataLst>
          </p:nvPr>
        </p:nvCxnSpPr>
        <p:spPr bwMode="auto">
          <a:xfrm flipH="1" flipV="1">
            <a:off x="3702408" y="5774199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84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40321" y="3372311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68921" y="5886911"/>
            <a:ext cx="1591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55121" y="6267911"/>
            <a:ext cx="808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99407" y="4286711"/>
            <a:ext cx="1553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83989" name="Oval 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655407" y="5372561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0" name="Oval 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598007" y="5850399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1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88632" y="3030999"/>
            <a:ext cx="99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83992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98208" y="4839161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Austin</a:t>
            </a:r>
          </a:p>
        </p:txBody>
      </p:sp>
      <p:cxnSp>
        <p:nvCxnSpPr>
          <p:cNvPr id="83993" name="AutoShape 13"/>
          <p:cNvCxnSpPr>
            <a:cxnSpLocks noChangeShapeType="1"/>
            <a:stCxn id="83990" idx="6"/>
            <a:endCxn id="83989" idx="2"/>
          </p:cNvCxnSpPr>
          <p:nvPr>
            <p:custDataLst>
              <p:tags r:id="rId22"/>
            </p:custDataLst>
          </p:nvPr>
        </p:nvCxnSpPr>
        <p:spPr bwMode="auto">
          <a:xfrm flipV="1">
            <a:off x="6979007" y="5563061"/>
            <a:ext cx="16764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Freeform 20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2813408" y="3716799"/>
            <a:ext cx="184731" cy="369332"/>
          </a:xfrm>
          <a:custGeom>
            <a:avLst/>
            <a:gdLst>
              <a:gd name="T0" fmla="*/ 320 w 320"/>
              <a:gd name="T1" fmla="*/ 1248 h 1248"/>
              <a:gd name="T2" fmla="*/ 32 w 320"/>
              <a:gd name="T3" fmla="*/ 720 h 1248"/>
              <a:gd name="T4" fmla="*/ 128 w 320"/>
              <a:gd name="T5" fmla="*/ 0 h 1248"/>
              <a:gd name="T6" fmla="*/ 0 60000 65536"/>
              <a:gd name="T7" fmla="*/ 0 60000 65536"/>
              <a:gd name="T8" fmla="*/ 0 60000 65536"/>
              <a:gd name="T9" fmla="*/ 0 w 320"/>
              <a:gd name="T10" fmla="*/ 0 h 1248"/>
              <a:gd name="T11" fmla="*/ 320 w 32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626208" y="3411999"/>
            <a:ext cx="184731" cy="369332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3473808" y="2980199"/>
            <a:ext cx="184731" cy="369332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70956">
            <a:off x="3715107" y="5587151"/>
            <a:ext cx="2794000" cy="369332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>
            <p:custDataLst>
              <p:tags r:id="rId27"/>
            </p:custDataLst>
          </p:nvPr>
        </p:nvSpPr>
        <p:spPr bwMode="auto">
          <a:xfrm flipV="1">
            <a:off x="6902807" y="5677361"/>
            <a:ext cx="1752600" cy="369332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>
            <p:custDataLst>
              <p:tags r:id="rId28"/>
            </p:custDataLst>
          </p:nvPr>
        </p:nvSpPr>
        <p:spPr>
          <a:xfrm>
            <a:off x="2864208" y="5524961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39" name="TextBox 38"/>
          <p:cNvSpPr txBox="1"/>
          <p:nvPr>
            <p:custDataLst>
              <p:tags r:id="rId29"/>
            </p:custDataLst>
          </p:nvPr>
        </p:nvSpPr>
        <p:spPr>
          <a:xfrm>
            <a:off x="4365983" y="4305761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40" name="TextBox 39"/>
          <p:cNvSpPr txBox="1"/>
          <p:nvPr>
            <p:custDataLst>
              <p:tags r:id="rId30"/>
            </p:custDataLst>
          </p:nvPr>
        </p:nvSpPr>
        <p:spPr>
          <a:xfrm>
            <a:off x="7490183" y="2915111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41" name="TextBox 40"/>
          <p:cNvSpPr txBox="1"/>
          <p:nvPr>
            <p:custDataLst>
              <p:tags r:id="rId31"/>
            </p:custDataLst>
          </p:nvPr>
        </p:nvSpPr>
        <p:spPr>
          <a:xfrm>
            <a:off x="6071717" y="6086936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2</a:t>
            </a:r>
          </a:p>
        </p:txBody>
      </p: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8937983" y="5677361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3</a:t>
            </a:r>
          </a:p>
        </p:txBody>
      </p:sp>
      <p:sp>
        <p:nvSpPr>
          <p:cNvPr id="43" name="TextBox 42"/>
          <p:cNvSpPr txBox="1"/>
          <p:nvPr>
            <p:custDataLst>
              <p:tags r:id="rId33"/>
            </p:custDataLst>
          </p:nvPr>
        </p:nvSpPr>
        <p:spPr>
          <a:xfrm>
            <a:off x="2788008" y="2857961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0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>
            <a:extLst>
              <a:ext uri="{FF2B5EF4-FFF2-40B4-BE49-F238E27FC236}">
                <a16:creationId xmlns:a16="http://schemas.microsoft.com/office/drawing/2014/main" id="{65849F3B-E47A-9046-BE4D-A72F37349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1877"/>
            <a:ext cx="10515600" cy="758825"/>
          </a:xfrm>
        </p:spPr>
        <p:txBody>
          <a:bodyPr/>
          <a:lstStyle/>
          <a:p>
            <a:r>
              <a:rPr lang="en-US" altLang="en-US" dirty="0"/>
              <a:t>Weighted graphs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C6C6D556-31D2-564E-945F-870DFFBC3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54126"/>
            <a:ext cx="9144000" cy="55626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weight</a:t>
            </a:r>
            <a:r>
              <a:rPr lang="en-US" altLang="en-US" dirty="0">
                <a:solidFill>
                  <a:srgbClr val="00B050"/>
                </a:solidFill>
              </a:rPr>
              <a:t>: </a:t>
            </a:r>
            <a:r>
              <a:rPr lang="en-US" altLang="en-US" dirty="0">
                <a:solidFill>
                  <a:srgbClr val="262626"/>
                </a:solidFill>
              </a:rPr>
              <a:t>Cost associated with a given edge.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Some graphs have weighted edges, and some are unweighted.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Edges in an unweighted graph can be thought of as having equal weight (e.g. all 0, or all 1, etc.)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</a:rPr>
              <a:t>Most graphs do not allow negative weights.</a:t>
            </a:r>
          </a:p>
          <a:p>
            <a:pPr lvl="1"/>
            <a:endParaRPr lang="en-US" altLang="en-US" sz="1200" dirty="0">
              <a:solidFill>
                <a:srgbClr val="404040"/>
              </a:solidFill>
            </a:endParaRPr>
          </a:p>
          <a:p>
            <a:r>
              <a:rPr lang="en-US" altLang="en-US" i="1" dirty="0">
                <a:solidFill>
                  <a:srgbClr val="262626"/>
                </a:solidFill>
              </a:rPr>
              <a:t>example</a:t>
            </a:r>
            <a:r>
              <a:rPr lang="en-US" altLang="en-US" dirty="0">
                <a:solidFill>
                  <a:srgbClr val="262626"/>
                </a:solidFill>
              </a:rPr>
              <a:t>: graph of airline flights, weighted by miles between cities:</a:t>
            </a:r>
          </a:p>
        </p:txBody>
      </p:sp>
      <p:grpSp>
        <p:nvGrpSpPr>
          <p:cNvPr id="731171" name="Group 35">
            <a:extLst>
              <a:ext uri="{FF2B5EF4-FFF2-40B4-BE49-F238E27FC236}">
                <a16:creationId xmlns:a16="http://schemas.microsoft.com/office/drawing/2014/main" id="{6036B9A0-40C9-DE46-8391-95BCAC930454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4016376"/>
            <a:ext cx="7489825" cy="2384425"/>
            <a:chOff x="480" y="2530"/>
            <a:chExt cx="4718" cy="1502"/>
          </a:xfrm>
        </p:grpSpPr>
        <p:sp>
          <p:nvSpPr>
            <p:cNvPr id="731141" name="Oval 5">
              <a:extLst>
                <a:ext uri="{FF2B5EF4-FFF2-40B4-BE49-F238E27FC236}">
                  <a16:creationId xmlns:a16="http://schemas.microsoft.com/office/drawing/2014/main" id="{A2AC56D1-34E1-E141-A83A-8E71EC22E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40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ORD</a:t>
              </a:r>
            </a:p>
          </p:txBody>
        </p:sp>
        <p:sp>
          <p:nvSpPr>
            <p:cNvPr id="731142" name="Oval 6">
              <a:extLst>
                <a:ext uri="{FF2B5EF4-FFF2-40B4-BE49-F238E27FC236}">
                  <a16:creationId xmlns:a16="http://schemas.microsoft.com/office/drawing/2014/main" id="{510BF23C-259E-B64A-A26B-7DFC88A1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42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PVD</a:t>
              </a:r>
            </a:p>
          </p:txBody>
        </p:sp>
        <p:sp>
          <p:nvSpPr>
            <p:cNvPr id="731143" name="Oval 7">
              <a:extLst>
                <a:ext uri="{FF2B5EF4-FFF2-40B4-BE49-F238E27FC236}">
                  <a16:creationId xmlns:a16="http://schemas.microsoft.com/office/drawing/2014/main" id="{F6BD1DF4-7260-2C41-84E2-18BC1FB1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3744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MIA</a:t>
              </a:r>
            </a:p>
          </p:txBody>
        </p:sp>
        <p:sp>
          <p:nvSpPr>
            <p:cNvPr id="731144" name="Oval 8">
              <a:extLst>
                <a:ext uri="{FF2B5EF4-FFF2-40B4-BE49-F238E27FC236}">
                  <a16:creationId xmlns:a16="http://schemas.microsoft.com/office/drawing/2014/main" id="{E5ADB5C3-0AC3-7D40-BD3A-9EDEDBB21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3594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DFW</a:t>
              </a:r>
            </a:p>
          </p:txBody>
        </p:sp>
        <p:sp>
          <p:nvSpPr>
            <p:cNvPr id="731145" name="Oval 9">
              <a:extLst>
                <a:ext uri="{FF2B5EF4-FFF2-40B4-BE49-F238E27FC236}">
                  <a16:creationId xmlns:a16="http://schemas.microsoft.com/office/drawing/2014/main" id="{8804E61B-08E1-D74F-B12E-870DD7651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84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SFO</a:t>
              </a:r>
            </a:p>
          </p:txBody>
        </p:sp>
        <p:sp>
          <p:nvSpPr>
            <p:cNvPr id="731146" name="Oval 10">
              <a:extLst>
                <a:ext uri="{FF2B5EF4-FFF2-40B4-BE49-F238E27FC236}">
                  <a16:creationId xmlns:a16="http://schemas.microsoft.com/office/drawing/2014/main" id="{41038CBC-679C-A149-AA6E-7A4E928E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LAX</a:t>
              </a:r>
            </a:p>
          </p:txBody>
        </p:sp>
        <p:sp>
          <p:nvSpPr>
            <p:cNvPr id="731147" name="Oval 11">
              <a:extLst>
                <a:ext uri="{FF2B5EF4-FFF2-40B4-BE49-F238E27FC236}">
                  <a16:creationId xmlns:a16="http://schemas.microsoft.com/office/drawing/2014/main" id="{2CBCFD86-D1E5-244F-A1E1-6B38C34DC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3024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LGA</a:t>
              </a:r>
            </a:p>
          </p:txBody>
        </p:sp>
        <p:sp>
          <p:nvSpPr>
            <p:cNvPr id="731148" name="Oval 12">
              <a:extLst>
                <a:ext uri="{FF2B5EF4-FFF2-40B4-BE49-F238E27FC236}">
                  <a16:creationId xmlns:a16="http://schemas.microsoft.com/office/drawing/2014/main" id="{FFF2C037-0BD8-9248-8721-3F0AB550A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360"/>
              <a:ext cx="590" cy="288"/>
            </a:xfrm>
            <a:prstGeom prst="ellipse">
              <a:avLst/>
            </a:prstGeom>
            <a:solidFill>
              <a:srgbClr val="E8E8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ea typeface="ＭＳ Ｐゴシック" panose="020B0600070205080204" pitchFamily="34" charset="-128"/>
                </a:rPr>
                <a:t>HNL</a:t>
              </a:r>
            </a:p>
          </p:txBody>
        </p:sp>
        <p:cxnSp>
          <p:nvCxnSpPr>
            <p:cNvPr id="731149" name="AutoShape 13">
              <a:extLst>
                <a:ext uri="{FF2B5EF4-FFF2-40B4-BE49-F238E27FC236}">
                  <a16:creationId xmlns:a16="http://schemas.microsoft.com/office/drawing/2014/main" id="{7A7F27AA-D158-E946-9EDC-A7D8A139C63B}"/>
                </a:ext>
              </a:extLst>
            </p:cNvPr>
            <p:cNvCxnSpPr>
              <a:cxnSpLocks noChangeShapeType="1"/>
              <a:stCxn id="731145" idx="6"/>
              <a:endCxn id="731141" idx="2"/>
            </p:cNvCxnSpPr>
            <p:nvPr/>
          </p:nvCxnSpPr>
          <p:spPr bwMode="auto">
            <a:xfrm flipV="1">
              <a:off x="2228" y="2784"/>
              <a:ext cx="790" cy="1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0" name="AutoShape 14">
              <a:extLst>
                <a:ext uri="{FF2B5EF4-FFF2-40B4-BE49-F238E27FC236}">
                  <a16:creationId xmlns:a16="http://schemas.microsoft.com/office/drawing/2014/main" id="{543C291D-B23B-5F4D-91AF-AF8D6E38897E}"/>
                </a:ext>
              </a:extLst>
            </p:cNvPr>
            <p:cNvCxnSpPr>
              <a:cxnSpLocks noChangeShapeType="1"/>
              <a:stCxn id="731144" idx="0"/>
              <a:endCxn id="731141" idx="4"/>
            </p:cNvCxnSpPr>
            <p:nvPr/>
          </p:nvCxnSpPr>
          <p:spPr bwMode="auto">
            <a:xfrm flipV="1">
              <a:off x="3137" y="2934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1" name="AutoShape 15">
              <a:extLst>
                <a:ext uri="{FF2B5EF4-FFF2-40B4-BE49-F238E27FC236}">
                  <a16:creationId xmlns:a16="http://schemas.microsoft.com/office/drawing/2014/main" id="{40B6991B-EC85-DE4A-88F8-EF0172EC4F79}"/>
                </a:ext>
              </a:extLst>
            </p:cNvPr>
            <p:cNvCxnSpPr>
              <a:cxnSpLocks noChangeShapeType="1"/>
              <a:stCxn id="731144" idx="7"/>
              <a:endCxn id="731147" idx="3"/>
            </p:cNvCxnSpPr>
            <p:nvPr/>
          </p:nvCxnSpPr>
          <p:spPr bwMode="auto">
            <a:xfrm flipV="1">
              <a:off x="3346" y="3276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2" name="AutoShape 16">
              <a:extLst>
                <a:ext uri="{FF2B5EF4-FFF2-40B4-BE49-F238E27FC236}">
                  <a16:creationId xmlns:a16="http://schemas.microsoft.com/office/drawing/2014/main" id="{C611AC69-29F2-994A-8C6A-DF5CAD478EE4}"/>
                </a:ext>
              </a:extLst>
            </p:cNvPr>
            <p:cNvCxnSpPr>
              <a:cxnSpLocks noChangeShapeType="1"/>
              <a:stCxn id="731147" idx="0"/>
              <a:endCxn id="731142" idx="3"/>
            </p:cNvCxnSpPr>
            <p:nvPr/>
          </p:nvCxnSpPr>
          <p:spPr bwMode="auto">
            <a:xfrm flipV="1">
              <a:off x="4313" y="2794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3" name="AutoShape 17">
              <a:extLst>
                <a:ext uri="{FF2B5EF4-FFF2-40B4-BE49-F238E27FC236}">
                  <a16:creationId xmlns:a16="http://schemas.microsoft.com/office/drawing/2014/main" id="{1E8BF554-3B1E-094F-8A93-D80799E57E29}"/>
                </a:ext>
              </a:extLst>
            </p:cNvPr>
            <p:cNvCxnSpPr>
              <a:cxnSpLocks noChangeShapeType="1"/>
              <a:stCxn id="731141" idx="6"/>
              <a:endCxn id="731142" idx="2"/>
            </p:cNvCxnSpPr>
            <p:nvPr/>
          </p:nvCxnSpPr>
          <p:spPr bwMode="auto">
            <a:xfrm flipV="1">
              <a:off x="3620" y="2686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4" name="AutoShape 18">
              <a:extLst>
                <a:ext uri="{FF2B5EF4-FFF2-40B4-BE49-F238E27FC236}">
                  <a16:creationId xmlns:a16="http://schemas.microsoft.com/office/drawing/2014/main" id="{FA1B8B8A-E5F2-D54F-96E9-C9921AF1195F}"/>
                </a:ext>
              </a:extLst>
            </p:cNvPr>
            <p:cNvCxnSpPr>
              <a:cxnSpLocks noChangeShapeType="1"/>
              <a:stCxn id="731148" idx="6"/>
              <a:endCxn id="731146" idx="2"/>
            </p:cNvCxnSpPr>
            <p:nvPr/>
          </p:nvCxnSpPr>
          <p:spPr bwMode="auto">
            <a:xfrm>
              <a:off x="1076" y="3504"/>
              <a:ext cx="646" cy="1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5" name="AutoShape 19">
              <a:extLst>
                <a:ext uri="{FF2B5EF4-FFF2-40B4-BE49-F238E27FC236}">
                  <a16:creationId xmlns:a16="http://schemas.microsoft.com/office/drawing/2014/main" id="{3247BD39-F3DD-354F-ADCF-39B487DA5C22}"/>
                </a:ext>
              </a:extLst>
            </p:cNvPr>
            <p:cNvCxnSpPr>
              <a:cxnSpLocks noChangeShapeType="1"/>
              <a:stCxn id="731145" idx="4"/>
              <a:endCxn id="731146" idx="0"/>
            </p:cNvCxnSpPr>
            <p:nvPr/>
          </p:nvCxnSpPr>
          <p:spPr bwMode="auto">
            <a:xfrm>
              <a:off x="1927" y="3078"/>
              <a:ext cx="96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6" name="AutoShape 20">
              <a:extLst>
                <a:ext uri="{FF2B5EF4-FFF2-40B4-BE49-F238E27FC236}">
                  <a16:creationId xmlns:a16="http://schemas.microsoft.com/office/drawing/2014/main" id="{537A2719-16A6-B745-825C-2C31FD3BCF68}"/>
                </a:ext>
              </a:extLst>
            </p:cNvPr>
            <p:cNvCxnSpPr>
              <a:cxnSpLocks noChangeShapeType="1"/>
              <a:stCxn id="731147" idx="4"/>
              <a:endCxn id="731143" idx="0"/>
            </p:cNvCxnSpPr>
            <p:nvPr/>
          </p:nvCxnSpPr>
          <p:spPr bwMode="auto">
            <a:xfrm>
              <a:off x="4313" y="3318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7" name="AutoShape 21">
              <a:extLst>
                <a:ext uri="{FF2B5EF4-FFF2-40B4-BE49-F238E27FC236}">
                  <a16:creationId xmlns:a16="http://schemas.microsoft.com/office/drawing/2014/main" id="{314AA6D1-5AA4-A44F-AD3C-A2281BBFAE08}"/>
                </a:ext>
              </a:extLst>
            </p:cNvPr>
            <p:cNvCxnSpPr>
              <a:cxnSpLocks noChangeShapeType="1"/>
              <a:endCxn id="731144" idx="6"/>
            </p:cNvCxnSpPr>
            <p:nvPr/>
          </p:nvCxnSpPr>
          <p:spPr bwMode="auto">
            <a:xfrm flipH="1" flipV="1">
              <a:off x="3438" y="3738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8" name="AutoShape 22">
              <a:extLst>
                <a:ext uri="{FF2B5EF4-FFF2-40B4-BE49-F238E27FC236}">
                  <a16:creationId xmlns:a16="http://schemas.microsoft.com/office/drawing/2014/main" id="{3756ACB7-8228-7E4A-81AF-4D7A096AC1B7}"/>
                </a:ext>
              </a:extLst>
            </p:cNvPr>
            <p:cNvCxnSpPr>
              <a:cxnSpLocks noChangeShapeType="1"/>
              <a:stCxn id="731146" idx="6"/>
              <a:endCxn id="731144" idx="2"/>
            </p:cNvCxnSpPr>
            <p:nvPr/>
          </p:nvCxnSpPr>
          <p:spPr bwMode="auto">
            <a:xfrm>
              <a:off x="2324" y="3648"/>
              <a:ext cx="512" cy="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1159" name="AutoShape 23">
              <a:extLst>
                <a:ext uri="{FF2B5EF4-FFF2-40B4-BE49-F238E27FC236}">
                  <a16:creationId xmlns:a16="http://schemas.microsoft.com/office/drawing/2014/main" id="{DDF66EE1-C413-9D4C-993E-6F61266D93CD}"/>
                </a:ext>
              </a:extLst>
            </p:cNvPr>
            <p:cNvCxnSpPr>
              <a:cxnSpLocks noChangeShapeType="1"/>
              <a:stCxn id="731146" idx="7"/>
              <a:endCxn id="731141" idx="3"/>
            </p:cNvCxnSpPr>
            <p:nvPr/>
          </p:nvCxnSpPr>
          <p:spPr bwMode="auto">
            <a:xfrm flipV="1">
              <a:off x="2232" y="2892"/>
              <a:ext cx="878" cy="6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1160" name="Text Box 24">
              <a:extLst>
                <a:ext uri="{FF2B5EF4-FFF2-40B4-BE49-F238E27FC236}">
                  <a16:creationId xmlns:a16="http://schemas.microsoft.com/office/drawing/2014/main" id="{A992A13B-9A0D-2648-888F-2FD51900D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47285">
              <a:off x="3850" y="2530"/>
              <a:ext cx="3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849</a:t>
              </a:r>
            </a:p>
          </p:txBody>
        </p:sp>
        <p:sp>
          <p:nvSpPr>
            <p:cNvPr id="731161" name="Text Box 25">
              <a:extLst>
                <a:ext uri="{FF2B5EF4-FFF2-40B4-BE49-F238E27FC236}">
                  <a16:creationId xmlns:a16="http://schemas.microsoft.com/office/drawing/2014/main" id="{75CC9751-C09E-7740-833C-4E8F6048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662247">
              <a:off x="3011" y="2996"/>
              <a:ext cx="3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802</a:t>
              </a:r>
            </a:p>
          </p:txBody>
        </p:sp>
        <p:sp>
          <p:nvSpPr>
            <p:cNvPr id="731162" name="Text Box 26">
              <a:extLst>
                <a:ext uri="{FF2B5EF4-FFF2-40B4-BE49-F238E27FC236}">
                  <a16:creationId xmlns:a16="http://schemas.microsoft.com/office/drawing/2014/main" id="{1FFD8ED2-3E04-FA45-8FAC-3EBFD1FBA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44869">
              <a:off x="3447" y="3254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1387</a:t>
              </a:r>
            </a:p>
          </p:txBody>
        </p:sp>
        <p:sp>
          <p:nvSpPr>
            <p:cNvPr id="731163" name="Text Box 27">
              <a:extLst>
                <a:ext uri="{FF2B5EF4-FFF2-40B4-BE49-F238E27FC236}">
                  <a16:creationId xmlns:a16="http://schemas.microsoft.com/office/drawing/2014/main" id="{85E54D45-2890-3E44-8692-994E2E440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136302">
              <a:off x="2304" y="3105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1743</a:t>
              </a:r>
            </a:p>
          </p:txBody>
        </p:sp>
        <p:sp>
          <p:nvSpPr>
            <p:cNvPr id="731164" name="Text Box 28">
              <a:extLst>
                <a:ext uri="{FF2B5EF4-FFF2-40B4-BE49-F238E27FC236}">
                  <a16:creationId xmlns:a16="http://schemas.microsoft.com/office/drawing/2014/main" id="{4C10EC0A-E651-9348-AF3F-DE86E6742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89345">
              <a:off x="2378" y="264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1843</a:t>
              </a:r>
            </a:p>
          </p:txBody>
        </p:sp>
        <p:sp>
          <p:nvSpPr>
            <p:cNvPr id="731165" name="Text Box 29">
              <a:extLst>
                <a:ext uri="{FF2B5EF4-FFF2-40B4-BE49-F238E27FC236}">
                  <a16:creationId xmlns:a16="http://schemas.microsoft.com/office/drawing/2014/main" id="{4F1CB9D1-AD6F-234D-835D-DFD429DB5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26382">
              <a:off x="4463" y="340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1099</a:t>
              </a:r>
            </a:p>
          </p:txBody>
        </p:sp>
        <p:sp>
          <p:nvSpPr>
            <p:cNvPr id="731166" name="Text Box 30">
              <a:extLst>
                <a:ext uri="{FF2B5EF4-FFF2-40B4-BE49-F238E27FC236}">
                  <a16:creationId xmlns:a16="http://schemas.microsoft.com/office/drawing/2014/main" id="{C5E40787-05D0-5E47-9FD9-1A235C2FD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65849">
              <a:off x="3792" y="359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1120</a:t>
              </a:r>
            </a:p>
          </p:txBody>
        </p:sp>
        <p:sp>
          <p:nvSpPr>
            <p:cNvPr id="731167" name="Text Box 31">
              <a:extLst>
                <a:ext uri="{FF2B5EF4-FFF2-40B4-BE49-F238E27FC236}">
                  <a16:creationId xmlns:a16="http://schemas.microsoft.com/office/drawing/2014/main" id="{2133A481-010C-894D-A764-65281A1F0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5916">
              <a:off x="2408" y="3476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1233</a:t>
              </a:r>
            </a:p>
          </p:txBody>
        </p:sp>
        <p:sp>
          <p:nvSpPr>
            <p:cNvPr id="731168" name="Text Box 32">
              <a:extLst>
                <a:ext uri="{FF2B5EF4-FFF2-40B4-BE49-F238E27FC236}">
                  <a16:creationId xmlns:a16="http://schemas.microsoft.com/office/drawing/2014/main" id="{D0E21B49-F2E1-4B49-9994-69FDB6DA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665015">
              <a:off x="1917" y="3193"/>
              <a:ext cx="3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337</a:t>
              </a:r>
            </a:p>
          </p:txBody>
        </p:sp>
        <p:sp>
          <p:nvSpPr>
            <p:cNvPr id="731169" name="Text Box 33">
              <a:extLst>
                <a:ext uri="{FF2B5EF4-FFF2-40B4-BE49-F238E27FC236}">
                  <a16:creationId xmlns:a16="http://schemas.microsoft.com/office/drawing/2014/main" id="{3A3BDC9E-D175-C94F-9E62-F88C764B1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32501">
              <a:off x="1244" y="336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2555</a:t>
              </a:r>
            </a:p>
          </p:txBody>
        </p:sp>
        <p:sp>
          <p:nvSpPr>
            <p:cNvPr id="731170" name="Text Box 34">
              <a:extLst>
                <a:ext uri="{FF2B5EF4-FFF2-40B4-BE49-F238E27FC236}">
                  <a16:creationId xmlns:a16="http://schemas.microsoft.com/office/drawing/2014/main" id="{A0104D04-71E7-1046-9E0B-A8BBF82A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891667">
              <a:off x="4288" y="2727"/>
              <a:ext cx="3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Calibri" panose="020F0502020204030204" pitchFamily="34" charset="0"/>
                  <a:ea typeface="ＭＳ Ｐゴシック" panose="020B0600070205080204" pitchFamily="34" charset="-128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048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30901</TotalTime>
  <Words>4399</Words>
  <Application>Microsoft Macintosh PowerPoint</Application>
  <PresentationFormat>Widescreen</PresentationFormat>
  <Paragraphs>1670</Paragraphs>
  <Slides>89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4" baseType="lpstr">
      <vt:lpstr>Arial</vt:lpstr>
      <vt:lpstr>Calibri</vt:lpstr>
      <vt:lpstr>Calibri Light</vt:lpstr>
      <vt:lpstr>Cambria Math</vt:lpstr>
      <vt:lpstr>Courier New</vt:lpstr>
      <vt:lpstr>Lucida Grande</vt:lpstr>
      <vt:lpstr>Lucida Sans</vt:lpstr>
      <vt:lpstr>Symbol</vt:lpstr>
      <vt:lpstr>Tahoma</vt:lpstr>
      <vt:lpstr>Times</vt:lpstr>
      <vt:lpstr>Times New Roman</vt:lpstr>
      <vt:lpstr>Wingdings</vt:lpstr>
      <vt:lpstr>1_Office Theme</vt:lpstr>
      <vt:lpstr>Custom Design</vt:lpstr>
      <vt:lpstr>Bitmap Image</vt:lpstr>
      <vt:lpstr>Introduction to Graphs</vt:lpstr>
      <vt:lpstr>Graphs</vt:lpstr>
      <vt:lpstr>Graph examples</vt:lpstr>
      <vt:lpstr>Graph Terminology</vt:lpstr>
      <vt:lpstr>Paths</vt:lpstr>
      <vt:lpstr>Reachability, connectedness</vt:lpstr>
      <vt:lpstr>Loops and cycles</vt:lpstr>
      <vt:lpstr>Self-Edges, Connectedness</vt:lpstr>
      <vt:lpstr>Weighted graphs</vt:lpstr>
      <vt:lpstr>Undirected Graphs</vt:lpstr>
      <vt:lpstr>Undirected Graph Connectivity</vt:lpstr>
      <vt:lpstr>Directed Graphs</vt:lpstr>
      <vt:lpstr>Directed Graph Example: Road network</vt:lpstr>
      <vt:lpstr>Directed Graph Connectivity</vt:lpstr>
      <vt:lpstr>Path Length and Cost</vt:lpstr>
      <vt:lpstr>Simple Paths and Cycles</vt:lpstr>
      <vt:lpstr>Paths and Cycles in Directed Graphs</vt:lpstr>
      <vt:lpstr>Trees as Graphs</vt:lpstr>
      <vt:lpstr>Linked Lists, Trees, Graphs</vt:lpstr>
      <vt:lpstr>Rooted Trees</vt:lpstr>
      <vt:lpstr>Rooted Trees</vt:lpstr>
      <vt:lpstr>Some graph applications</vt:lpstr>
      <vt:lpstr>Graph representation:  adjacency matrix</vt:lpstr>
      <vt:lpstr>Graph representation:  adjacency lists</vt:lpstr>
      <vt:lpstr>Undirected Graphs</vt:lpstr>
      <vt:lpstr>Applications of Graphs: Traversals</vt:lpstr>
      <vt:lpstr>Application: Moving Around WA State</vt:lpstr>
      <vt:lpstr>Application: Moving Around WA State</vt:lpstr>
      <vt:lpstr>Application: Reliability of Communication</vt:lpstr>
      <vt:lpstr>Application: Reliability of Communication</vt:lpstr>
      <vt:lpstr>Applications: Bus Routes Downtown</vt:lpstr>
      <vt:lpstr>Graph Traversals</vt:lpstr>
      <vt:lpstr>Graph Traversals</vt:lpstr>
      <vt:lpstr>Breadth-first search</vt:lpstr>
      <vt:lpstr>Breadth-first search</vt:lpstr>
      <vt:lpstr>BFS Algorithm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Analysis</vt:lpstr>
      <vt:lpstr>BFS with Queue, Example with Tree</vt:lpstr>
      <vt:lpstr>Example using BFS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 Preemtion</dc:title>
  <dc:creator>Md_ Rahman</dc:creator>
  <cp:lastModifiedBy>Microsoft Office User</cp:lastModifiedBy>
  <cp:revision>2223</cp:revision>
  <dcterms:created xsi:type="dcterms:W3CDTF">2018-02-18T09:06:46Z</dcterms:created>
  <dcterms:modified xsi:type="dcterms:W3CDTF">2022-10-26T02:38:37Z</dcterms:modified>
</cp:coreProperties>
</file>